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Lst>
  <p:sldIdLst>
    <p:sldId id="257" r:id="rId2"/>
    <p:sldId id="258" r:id="rId3"/>
    <p:sldId id="259" r:id="rId4"/>
    <p:sldId id="261" r:id="rId5"/>
    <p:sldId id="262" r:id="rId6"/>
    <p:sldId id="263" r:id="rId7"/>
    <p:sldId id="264"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96"/>
  </p:normalViewPr>
  <p:slideViewPr>
    <p:cSldViewPr snapToGrid="0" snapToObjects="1">
      <p:cViewPr varScale="1">
        <p:scale>
          <a:sx n="114" d="100"/>
          <a:sy n="114"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image" Target="../media/image4.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diagrams/_rels/drawing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image" Target="../media/image4.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91055D-D879-6F41-A490-AF1FF73AA1BD}" type="doc">
      <dgm:prSet loTypeId="urn:microsoft.com/office/officeart/2005/8/layout/chevron2" loCatId="relationship" qsTypeId="urn:microsoft.com/office/officeart/2005/8/quickstyle/simple1" qsCatId="simple" csTypeId="urn:microsoft.com/office/officeart/2005/8/colors/accent6_2" csCatId="accent6" phldr="1"/>
      <dgm:spPr/>
      <dgm:t>
        <a:bodyPr/>
        <a:lstStyle/>
        <a:p>
          <a:endParaRPr lang="en-US"/>
        </a:p>
      </dgm:t>
    </dgm:pt>
    <dgm:pt modelId="{E6881519-222C-D943-BD84-2FE56C7DBD87}">
      <dgm:prSet phldrT="[Text]"/>
      <dgm:spPr/>
      <dgm:t>
        <a:bodyPr/>
        <a:lstStyle/>
        <a:p>
          <a:r>
            <a:rPr lang="en-US" dirty="0"/>
            <a:t>Trisha</a:t>
          </a:r>
        </a:p>
      </dgm:t>
    </dgm:pt>
    <dgm:pt modelId="{38C60615-5604-2F44-9BC0-A60DFFF7EC83}" type="parTrans" cxnId="{46690795-B56D-384B-B4F4-1125F1DA7975}">
      <dgm:prSet/>
      <dgm:spPr/>
      <dgm:t>
        <a:bodyPr/>
        <a:lstStyle/>
        <a:p>
          <a:endParaRPr lang="en-US"/>
        </a:p>
      </dgm:t>
    </dgm:pt>
    <dgm:pt modelId="{C0353513-94C5-3E41-A3EF-F938BA70073B}" type="sibTrans" cxnId="{46690795-B56D-384B-B4F4-1125F1DA7975}">
      <dgm:prSet/>
      <dgm:spPr/>
      <dgm:t>
        <a:bodyPr/>
        <a:lstStyle/>
        <a:p>
          <a:endParaRPr lang="en-US"/>
        </a:p>
      </dgm:t>
    </dgm:pt>
    <dgm:pt modelId="{550D6C53-C332-FA48-AFEA-39061F7E4581}">
      <dgm:prSet phldrT="[Text]"/>
      <dgm:spPr/>
      <dgm:t>
        <a:bodyPr/>
        <a:lstStyle/>
        <a:p>
          <a:r>
            <a:rPr lang="en-US" dirty="0"/>
            <a:t>Enterprise Panel, Work Area Panel, Female User, Nurse Panel</a:t>
          </a:r>
        </a:p>
      </dgm:t>
    </dgm:pt>
    <dgm:pt modelId="{547C8D1D-FC60-AD4E-B8FE-41C82BFE586C}" type="parTrans" cxnId="{36982A30-1EB1-7D4E-BA5C-89EC81C4AA8B}">
      <dgm:prSet/>
      <dgm:spPr/>
      <dgm:t>
        <a:bodyPr/>
        <a:lstStyle/>
        <a:p>
          <a:endParaRPr lang="en-US"/>
        </a:p>
      </dgm:t>
    </dgm:pt>
    <dgm:pt modelId="{F6DB67BC-6F0D-1348-B922-B9AB95EDF06E}" type="sibTrans" cxnId="{36982A30-1EB1-7D4E-BA5C-89EC81C4AA8B}">
      <dgm:prSet/>
      <dgm:spPr/>
      <dgm:t>
        <a:bodyPr/>
        <a:lstStyle/>
        <a:p>
          <a:endParaRPr lang="en-US"/>
        </a:p>
      </dgm:t>
    </dgm:pt>
    <dgm:pt modelId="{1CC24E00-A822-5B45-9ACF-0FC1310B1A8A}">
      <dgm:prSet phldrT="[Text]"/>
      <dgm:spPr/>
      <dgm:t>
        <a:bodyPr/>
        <a:lstStyle/>
        <a:p>
          <a:r>
            <a:rPr lang="en-US" dirty="0"/>
            <a:t>Gloria</a:t>
          </a:r>
        </a:p>
      </dgm:t>
    </dgm:pt>
    <dgm:pt modelId="{D70601E1-32EF-A64B-9F4E-263B4B431067}" type="parTrans" cxnId="{ADA9DFCF-8CB2-424F-BBAC-1DBEA6A89261}">
      <dgm:prSet/>
      <dgm:spPr/>
      <dgm:t>
        <a:bodyPr/>
        <a:lstStyle/>
        <a:p>
          <a:endParaRPr lang="en-US"/>
        </a:p>
      </dgm:t>
    </dgm:pt>
    <dgm:pt modelId="{0CE00057-6EA2-5448-9ED4-BE5424C4E161}" type="sibTrans" cxnId="{ADA9DFCF-8CB2-424F-BBAC-1DBEA6A89261}">
      <dgm:prSet/>
      <dgm:spPr/>
      <dgm:t>
        <a:bodyPr/>
        <a:lstStyle/>
        <a:p>
          <a:endParaRPr lang="en-US"/>
        </a:p>
      </dgm:t>
    </dgm:pt>
    <dgm:pt modelId="{6C391E4E-E62C-DB44-AA9E-5BDC2F16CDF6}">
      <dgm:prSet phldrT="[Text]"/>
      <dgm:spPr/>
      <dgm:t>
        <a:bodyPr/>
        <a:lstStyle/>
        <a:p>
          <a:r>
            <a:rPr lang="en-US"/>
            <a:t>Police Panel, Lawyer Panel, Appointment Panel, Doctor Panel</a:t>
          </a:r>
        </a:p>
      </dgm:t>
    </dgm:pt>
    <dgm:pt modelId="{73EF68D3-FA8D-8C45-B43A-CD26C6995FBF}" type="parTrans" cxnId="{23FF2032-21C3-6B44-B33A-0A4A406BDD4B}">
      <dgm:prSet/>
      <dgm:spPr/>
      <dgm:t>
        <a:bodyPr/>
        <a:lstStyle/>
        <a:p>
          <a:endParaRPr lang="en-US"/>
        </a:p>
      </dgm:t>
    </dgm:pt>
    <dgm:pt modelId="{F35C41BB-47C4-734C-B487-32D027F20F15}" type="sibTrans" cxnId="{23FF2032-21C3-6B44-B33A-0A4A406BDD4B}">
      <dgm:prSet/>
      <dgm:spPr/>
      <dgm:t>
        <a:bodyPr/>
        <a:lstStyle/>
        <a:p>
          <a:endParaRPr lang="en-US"/>
        </a:p>
      </dgm:t>
    </dgm:pt>
    <dgm:pt modelId="{B8A2ADFC-0CF6-4E4D-B06B-3C8E2E398A86}">
      <dgm:prSet phldrT="[Text]"/>
      <dgm:spPr/>
      <dgm:t>
        <a:bodyPr/>
        <a:lstStyle/>
        <a:p>
          <a:r>
            <a:rPr lang="en-US" dirty="0" err="1"/>
            <a:t>Sreyoshi</a:t>
          </a:r>
          <a:endParaRPr lang="en-US" dirty="0"/>
        </a:p>
      </dgm:t>
    </dgm:pt>
    <dgm:pt modelId="{0BA17FB8-F0DA-4E41-8782-1806F9D9F48C}" type="parTrans" cxnId="{833430D6-DA90-1E42-830D-72974E94F316}">
      <dgm:prSet/>
      <dgm:spPr/>
      <dgm:t>
        <a:bodyPr/>
        <a:lstStyle/>
        <a:p>
          <a:endParaRPr lang="en-US"/>
        </a:p>
      </dgm:t>
    </dgm:pt>
    <dgm:pt modelId="{B54A0D8C-9DE6-0D4C-8734-047B888A137F}" type="sibTrans" cxnId="{833430D6-DA90-1E42-830D-72974E94F316}">
      <dgm:prSet/>
      <dgm:spPr/>
      <dgm:t>
        <a:bodyPr/>
        <a:lstStyle/>
        <a:p>
          <a:endParaRPr lang="en-US"/>
        </a:p>
      </dgm:t>
    </dgm:pt>
    <dgm:pt modelId="{91E18D59-6B95-9A41-9CE7-3111990591F8}">
      <dgm:prSet phldrT="[Text]"/>
      <dgm:spPr/>
      <dgm:t>
        <a:bodyPr/>
        <a:lstStyle/>
        <a:p>
          <a:r>
            <a:rPr lang="en-US" kern="1200">
              <a:latin typeface="Tw Cen MT"/>
              <a:ea typeface="+mn-ea"/>
              <a:cs typeface="+mn-cs"/>
            </a:rPr>
            <a:t>Pharmacy Panel, NGO Panel, Doctor Panel, Reception </a:t>
          </a:r>
        </a:p>
      </dgm:t>
    </dgm:pt>
    <dgm:pt modelId="{BE626A57-6AF1-754B-B9C4-1B40E237B86B}" type="parTrans" cxnId="{B5FE7691-3C0F-D74B-9F22-0DE2093AB508}">
      <dgm:prSet/>
      <dgm:spPr/>
      <dgm:t>
        <a:bodyPr/>
        <a:lstStyle/>
        <a:p>
          <a:endParaRPr lang="en-US"/>
        </a:p>
      </dgm:t>
    </dgm:pt>
    <dgm:pt modelId="{EB371C1C-9832-4E44-9AA0-7576F7D69926}" type="sibTrans" cxnId="{B5FE7691-3C0F-D74B-9F22-0DE2093AB508}">
      <dgm:prSet/>
      <dgm:spPr/>
      <dgm:t>
        <a:bodyPr/>
        <a:lstStyle/>
        <a:p>
          <a:endParaRPr lang="en-US"/>
        </a:p>
      </dgm:t>
    </dgm:pt>
    <dgm:pt modelId="{081A7C66-BB11-1E4E-91A1-876771D083F5}" type="pres">
      <dgm:prSet presAssocID="{5991055D-D879-6F41-A490-AF1FF73AA1BD}" presName="linearFlow" presStyleCnt="0">
        <dgm:presLayoutVars>
          <dgm:dir/>
          <dgm:animLvl val="lvl"/>
          <dgm:resizeHandles val="exact"/>
        </dgm:presLayoutVars>
      </dgm:prSet>
      <dgm:spPr/>
    </dgm:pt>
    <dgm:pt modelId="{26EF5631-6D68-D149-A100-B69A7741B59D}" type="pres">
      <dgm:prSet presAssocID="{E6881519-222C-D943-BD84-2FE56C7DBD87}" presName="composite" presStyleCnt="0"/>
      <dgm:spPr/>
    </dgm:pt>
    <dgm:pt modelId="{6FF0D20F-69D7-F741-B059-95C9109134E4}" type="pres">
      <dgm:prSet presAssocID="{E6881519-222C-D943-BD84-2FE56C7DBD87}" presName="parentText" presStyleLbl="alignNode1" presStyleIdx="0" presStyleCnt="3">
        <dgm:presLayoutVars>
          <dgm:chMax val="1"/>
          <dgm:bulletEnabled val="1"/>
        </dgm:presLayoutVars>
      </dgm:prSet>
      <dgm:spPr/>
    </dgm:pt>
    <dgm:pt modelId="{0CF410C8-4B38-3D47-AD69-9684515FFB02}" type="pres">
      <dgm:prSet presAssocID="{E6881519-222C-D943-BD84-2FE56C7DBD87}" presName="descendantText" presStyleLbl="alignAcc1" presStyleIdx="0" presStyleCnt="3">
        <dgm:presLayoutVars>
          <dgm:bulletEnabled val="1"/>
        </dgm:presLayoutVars>
      </dgm:prSet>
      <dgm:spPr/>
    </dgm:pt>
    <dgm:pt modelId="{C082E7F8-560E-744E-B409-6AC7CF865D86}" type="pres">
      <dgm:prSet presAssocID="{C0353513-94C5-3E41-A3EF-F938BA70073B}" presName="sp" presStyleCnt="0"/>
      <dgm:spPr/>
    </dgm:pt>
    <dgm:pt modelId="{E69387C0-F364-B24B-AF08-8D6CE3D2A6DC}" type="pres">
      <dgm:prSet presAssocID="{1CC24E00-A822-5B45-9ACF-0FC1310B1A8A}" presName="composite" presStyleCnt="0"/>
      <dgm:spPr/>
    </dgm:pt>
    <dgm:pt modelId="{7EF83160-5BEB-D94F-9338-21E629B86762}" type="pres">
      <dgm:prSet presAssocID="{1CC24E00-A822-5B45-9ACF-0FC1310B1A8A}" presName="parentText" presStyleLbl="alignNode1" presStyleIdx="1" presStyleCnt="3">
        <dgm:presLayoutVars>
          <dgm:chMax val="1"/>
          <dgm:bulletEnabled val="1"/>
        </dgm:presLayoutVars>
      </dgm:prSet>
      <dgm:spPr/>
    </dgm:pt>
    <dgm:pt modelId="{415DFF51-E173-4441-BF42-900193CF4CE2}" type="pres">
      <dgm:prSet presAssocID="{1CC24E00-A822-5B45-9ACF-0FC1310B1A8A}" presName="descendantText" presStyleLbl="alignAcc1" presStyleIdx="1" presStyleCnt="3">
        <dgm:presLayoutVars>
          <dgm:bulletEnabled val="1"/>
        </dgm:presLayoutVars>
      </dgm:prSet>
      <dgm:spPr/>
    </dgm:pt>
    <dgm:pt modelId="{64FEB4F5-164C-874D-B178-E4895BA1BDD4}" type="pres">
      <dgm:prSet presAssocID="{0CE00057-6EA2-5448-9ED4-BE5424C4E161}" presName="sp" presStyleCnt="0"/>
      <dgm:spPr/>
    </dgm:pt>
    <dgm:pt modelId="{8625F947-B21C-A540-A4B8-1C7BA6F83804}" type="pres">
      <dgm:prSet presAssocID="{B8A2ADFC-0CF6-4E4D-B06B-3C8E2E398A86}" presName="composite" presStyleCnt="0"/>
      <dgm:spPr/>
    </dgm:pt>
    <dgm:pt modelId="{6C481AC3-32F4-864A-8E2C-70FF55F4FFD5}" type="pres">
      <dgm:prSet presAssocID="{B8A2ADFC-0CF6-4E4D-B06B-3C8E2E398A86}" presName="parentText" presStyleLbl="alignNode1" presStyleIdx="2" presStyleCnt="3">
        <dgm:presLayoutVars>
          <dgm:chMax val="1"/>
          <dgm:bulletEnabled val="1"/>
        </dgm:presLayoutVars>
      </dgm:prSet>
      <dgm:spPr/>
    </dgm:pt>
    <dgm:pt modelId="{991FA353-F392-B04E-B98C-F850C7462E78}" type="pres">
      <dgm:prSet presAssocID="{B8A2ADFC-0CF6-4E4D-B06B-3C8E2E398A86}" presName="descendantText" presStyleLbl="alignAcc1" presStyleIdx="2" presStyleCnt="3">
        <dgm:presLayoutVars>
          <dgm:bulletEnabled val="1"/>
        </dgm:presLayoutVars>
      </dgm:prSet>
      <dgm:spPr/>
    </dgm:pt>
  </dgm:ptLst>
  <dgm:cxnLst>
    <dgm:cxn modelId="{36982A30-1EB1-7D4E-BA5C-89EC81C4AA8B}" srcId="{E6881519-222C-D943-BD84-2FE56C7DBD87}" destId="{550D6C53-C332-FA48-AFEA-39061F7E4581}" srcOrd="0" destOrd="0" parTransId="{547C8D1D-FC60-AD4E-B8FE-41C82BFE586C}" sibTransId="{F6DB67BC-6F0D-1348-B922-B9AB95EDF06E}"/>
    <dgm:cxn modelId="{23FF2032-21C3-6B44-B33A-0A4A406BDD4B}" srcId="{1CC24E00-A822-5B45-9ACF-0FC1310B1A8A}" destId="{6C391E4E-E62C-DB44-AA9E-5BDC2F16CDF6}" srcOrd="0" destOrd="0" parTransId="{73EF68D3-FA8D-8C45-B43A-CD26C6995FBF}" sibTransId="{F35C41BB-47C4-734C-B487-32D027F20F15}"/>
    <dgm:cxn modelId="{8B19A93A-33E2-E240-99DE-CA32DFEDEDA7}" type="presOf" srcId="{E6881519-222C-D943-BD84-2FE56C7DBD87}" destId="{6FF0D20F-69D7-F741-B059-95C9109134E4}" srcOrd="0" destOrd="0" presId="urn:microsoft.com/office/officeart/2005/8/layout/chevron2"/>
    <dgm:cxn modelId="{245BED5B-AC91-2C4A-AD47-598A7AA8312F}" type="presOf" srcId="{B8A2ADFC-0CF6-4E4D-B06B-3C8E2E398A86}" destId="{6C481AC3-32F4-864A-8E2C-70FF55F4FFD5}" srcOrd="0" destOrd="0" presId="urn:microsoft.com/office/officeart/2005/8/layout/chevron2"/>
    <dgm:cxn modelId="{B5FE7691-3C0F-D74B-9F22-0DE2093AB508}" srcId="{B8A2ADFC-0CF6-4E4D-B06B-3C8E2E398A86}" destId="{91E18D59-6B95-9A41-9CE7-3111990591F8}" srcOrd="0" destOrd="0" parTransId="{BE626A57-6AF1-754B-B9C4-1B40E237B86B}" sibTransId="{EB371C1C-9832-4E44-9AA0-7576F7D69926}"/>
    <dgm:cxn modelId="{46690795-B56D-384B-B4F4-1125F1DA7975}" srcId="{5991055D-D879-6F41-A490-AF1FF73AA1BD}" destId="{E6881519-222C-D943-BD84-2FE56C7DBD87}" srcOrd="0" destOrd="0" parTransId="{38C60615-5604-2F44-9BC0-A60DFFF7EC83}" sibTransId="{C0353513-94C5-3E41-A3EF-F938BA70073B}"/>
    <dgm:cxn modelId="{022C71A0-885B-064A-B2DC-CEA56D9B4FE8}" type="presOf" srcId="{91E18D59-6B95-9A41-9CE7-3111990591F8}" destId="{991FA353-F392-B04E-B98C-F850C7462E78}" srcOrd="0" destOrd="0" presId="urn:microsoft.com/office/officeart/2005/8/layout/chevron2"/>
    <dgm:cxn modelId="{F0A30BB4-E51E-AC46-AE8F-32E3C9303978}" type="presOf" srcId="{1CC24E00-A822-5B45-9ACF-0FC1310B1A8A}" destId="{7EF83160-5BEB-D94F-9338-21E629B86762}" srcOrd="0" destOrd="0" presId="urn:microsoft.com/office/officeart/2005/8/layout/chevron2"/>
    <dgm:cxn modelId="{4B281BC1-0123-6A44-96D4-EC627A984EDE}" type="presOf" srcId="{6C391E4E-E62C-DB44-AA9E-5BDC2F16CDF6}" destId="{415DFF51-E173-4441-BF42-900193CF4CE2}" srcOrd="0" destOrd="0" presId="urn:microsoft.com/office/officeart/2005/8/layout/chevron2"/>
    <dgm:cxn modelId="{ADA9DFCF-8CB2-424F-BBAC-1DBEA6A89261}" srcId="{5991055D-D879-6F41-A490-AF1FF73AA1BD}" destId="{1CC24E00-A822-5B45-9ACF-0FC1310B1A8A}" srcOrd="1" destOrd="0" parTransId="{D70601E1-32EF-A64B-9F4E-263B4B431067}" sibTransId="{0CE00057-6EA2-5448-9ED4-BE5424C4E161}"/>
    <dgm:cxn modelId="{833430D6-DA90-1E42-830D-72974E94F316}" srcId="{5991055D-D879-6F41-A490-AF1FF73AA1BD}" destId="{B8A2ADFC-0CF6-4E4D-B06B-3C8E2E398A86}" srcOrd="2" destOrd="0" parTransId="{0BA17FB8-F0DA-4E41-8782-1806F9D9F48C}" sibTransId="{B54A0D8C-9DE6-0D4C-8734-047B888A137F}"/>
    <dgm:cxn modelId="{63BC40E6-C2B6-5F45-A19E-3EA96689D5BD}" type="presOf" srcId="{5991055D-D879-6F41-A490-AF1FF73AA1BD}" destId="{081A7C66-BB11-1E4E-91A1-876771D083F5}" srcOrd="0" destOrd="0" presId="urn:microsoft.com/office/officeart/2005/8/layout/chevron2"/>
    <dgm:cxn modelId="{FCD494EB-BEED-4242-BA50-8F66FDE9B9B7}" type="presOf" srcId="{550D6C53-C332-FA48-AFEA-39061F7E4581}" destId="{0CF410C8-4B38-3D47-AD69-9684515FFB02}" srcOrd="0" destOrd="0" presId="urn:microsoft.com/office/officeart/2005/8/layout/chevron2"/>
    <dgm:cxn modelId="{1DBB8050-8E85-4C45-9068-0B590EAC59FA}" type="presParOf" srcId="{081A7C66-BB11-1E4E-91A1-876771D083F5}" destId="{26EF5631-6D68-D149-A100-B69A7741B59D}" srcOrd="0" destOrd="0" presId="urn:microsoft.com/office/officeart/2005/8/layout/chevron2"/>
    <dgm:cxn modelId="{5D808366-9B69-D048-AC02-96006368A30A}" type="presParOf" srcId="{26EF5631-6D68-D149-A100-B69A7741B59D}" destId="{6FF0D20F-69D7-F741-B059-95C9109134E4}" srcOrd="0" destOrd="0" presId="urn:microsoft.com/office/officeart/2005/8/layout/chevron2"/>
    <dgm:cxn modelId="{DECBAABC-97FF-0D4D-9C3E-D66D2A78FB5A}" type="presParOf" srcId="{26EF5631-6D68-D149-A100-B69A7741B59D}" destId="{0CF410C8-4B38-3D47-AD69-9684515FFB02}" srcOrd="1" destOrd="0" presId="urn:microsoft.com/office/officeart/2005/8/layout/chevron2"/>
    <dgm:cxn modelId="{43FC4D1A-FC5F-2A41-BBB0-2C46F8C2AECE}" type="presParOf" srcId="{081A7C66-BB11-1E4E-91A1-876771D083F5}" destId="{C082E7F8-560E-744E-B409-6AC7CF865D86}" srcOrd="1" destOrd="0" presId="urn:microsoft.com/office/officeart/2005/8/layout/chevron2"/>
    <dgm:cxn modelId="{28764A4C-CB21-1749-9EA0-21597E19D1B5}" type="presParOf" srcId="{081A7C66-BB11-1E4E-91A1-876771D083F5}" destId="{E69387C0-F364-B24B-AF08-8D6CE3D2A6DC}" srcOrd="2" destOrd="0" presId="urn:microsoft.com/office/officeart/2005/8/layout/chevron2"/>
    <dgm:cxn modelId="{D08D1BCD-D576-D848-AACB-4DDB1AE72606}" type="presParOf" srcId="{E69387C0-F364-B24B-AF08-8D6CE3D2A6DC}" destId="{7EF83160-5BEB-D94F-9338-21E629B86762}" srcOrd="0" destOrd="0" presId="urn:microsoft.com/office/officeart/2005/8/layout/chevron2"/>
    <dgm:cxn modelId="{E53102C4-9A38-F34F-BCC5-8C23FFAFC228}" type="presParOf" srcId="{E69387C0-F364-B24B-AF08-8D6CE3D2A6DC}" destId="{415DFF51-E173-4441-BF42-900193CF4CE2}" srcOrd="1" destOrd="0" presId="urn:microsoft.com/office/officeart/2005/8/layout/chevron2"/>
    <dgm:cxn modelId="{6D41B6DF-1FAA-9246-9852-79B433ABB94B}" type="presParOf" srcId="{081A7C66-BB11-1E4E-91A1-876771D083F5}" destId="{64FEB4F5-164C-874D-B178-E4895BA1BDD4}" srcOrd="3" destOrd="0" presId="urn:microsoft.com/office/officeart/2005/8/layout/chevron2"/>
    <dgm:cxn modelId="{E71B371A-E224-3B47-908D-23A141B449B0}" type="presParOf" srcId="{081A7C66-BB11-1E4E-91A1-876771D083F5}" destId="{8625F947-B21C-A540-A4B8-1C7BA6F83804}" srcOrd="4" destOrd="0" presId="urn:microsoft.com/office/officeart/2005/8/layout/chevron2"/>
    <dgm:cxn modelId="{8E6E68DE-09A3-224C-972F-2D5D2D3DE22A}" type="presParOf" srcId="{8625F947-B21C-A540-A4B8-1C7BA6F83804}" destId="{6C481AC3-32F4-864A-8E2C-70FF55F4FFD5}" srcOrd="0" destOrd="0" presId="urn:microsoft.com/office/officeart/2005/8/layout/chevron2"/>
    <dgm:cxn modelId="{003BFC45-140E-C743-B455-D9F980DB9874}" type="presParOf" srcId="{8625F947-B21C-A540-A4B8-1C7BA6F83804}" destId="{991FA353-F392-B04E-B98C-F850C7462E7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A60995-C4F6-4E43-99B4-68D51E3734B7}" type="doc">
      <dgm:prSet loTypeId="urn:microsoft.com/office/officeart/2005/8/layout/radial1" loCatId="relationship" qsTypeId="urn:microsoft.com/office/officeart/2005/8/quickstyle/simple5" qsCatId="simple" csTypeId="urn:microsoft.com/office/officeart/2005/8/colors/accent2_2" csCatId="accent2" phldr="1"/>
      <dgm:spPr/>
      <dgm:t>
        <a:bodyPr/>
        <a:lstStyle/>
        <a:p>
          <a:endParaRPr lang="en-US"/>
        </a:p>
      </dgm:t>
    </dgm:pt>
    <dgm:pt modelId="{0ACFDC01-A3A2-8A49-BC65-2E4DBE87FD1A}">
      <dgm:prSet phldrT="[Text]"/>
      <dgm:spPr/>
      <dgm:t>
        <a:bodyPr/>
        <a:lstStyle/>
        <a:p>
          <a:pPr algn="r"/>
          <a:endParaRPr lang="en-US"/>
        </a:p>
      </dgm:t>
    </dgm:pt>
    <dgm:pt modelId="{005B16A7-4892-E843-9557-B859CB9A3F5F}" type="parTrans" cxnId="{AB700CD6-5054-324C-B7D5-964228489B69}">
      <dgm:prSet/>
      <dgm:spPr/>
      <dgm:t>
        <a:bodyPr/>
        <a:lstStyle/>
        <a:p>
          <a:pPr algn="r"/>
          <a:endParaRPr lang="en-US"/>
        </a:p>
      </dgm:t>
    </dgm:pt>
    <dgm:pt modelId="{19652ACE-FB57-BB48-87C0-E6A7E2119341}" type="sibTrans" cxnId="{AB700CD6-5054-324C-B7D5-964228489B69}">
      <dgm:prSet/>
      <dgm:spPr/>
      <dgm:t>
        <a:bodyPr/>
        <a:lstStyle/>
        <a:p>
          <a:pPr algn="r"/>
          <a:endParaRPr lang="en-US"/>
        </a:p>
      </dgm:t>
    </dgm:pt>
    <dgm:pt modelId="{6CD6580A-835A-3D43-8442-E47E49C286B8}">
      <dgm:prSet phldrT="[Text]"/>
      <dgm:spPr/>
      <dgm:t>
        <a:bodyPr/>
        <a:lstStyle/>
        <a:p>
          <a:pPr algn="r"/>
          <a:endParaRPr lang="en-US"/>
        </a:p>
      </dgm:t>
    </dgm:pt>
    <dgm:pt modelId="{FE4FF641-3165-C646-8DB7-18AA08E23304}" type="parTrans" cxnId="{E6370A5D-43CE-BC48-BFCE-A1E263FD8C6D}">
      <dgm:prSet/>
      <dgm:spPr/>
      <dgm:t>
        <a:bodyPr/>
        <a:lstStyle/>
        <a:p>
          <a:pPr algn="r"/>
          <a:endParaRPr lang="en-US"/>
        </a:p>
      </dgm:t>
    </dgm:pt>
    <dgm:pt modelId="{C30BDCE7-329B-7240-8997-BE19A6011805}" type="sibTrans" cxnId="{E6370A5D-43CE-BC48-BFCE-A1E263FD8C6D}">
      <dgm:prSet/>
      <dgm:spPr/>
      <dgm:t>
        <a:bodyPr/>
        <a:lstStyle/>
        <a:p>
          <a:pPr algn="r"/>
          <a:endParaRPr lang="en-US"/>
        </a:p>
      </dgm:t>
    </dgm:pt>
    <dgm:pt modelId="{599715AA-715B-6F48-89D8-2A65DF8F18F8}">
      <dgm:prSet phldrT="[Text]"/>
      <dgm:spPr/>
      <dgm:t>
        <a:bodyPr/>
        <a:lstStyle/>
        <a:p>
          <a:pPr algn="ctr"/>
          <a:r>
            <a:rPr lang="en-US" dirty="0"/>
            <a:t>NGO</a:t>
          </a:r>
        </a:p>
      </dgm:t>
    </dgm:pt>
    <dgm:pt modelId="{53CCF459-010E-0C49-A0A3-D87D5DA00F00}" type="parTrans" cxnId="{1089DFE7-97B0-CD4A-95BF-05F3E16405B8}">
      <dgm:prSet/>
      <dgm:spPr/>
      <dgm:t>
        <a:bodyPr/>
        <a:lstStyle/>
        <a:p>
          <a:pPr algn="r"/>
          <a:endParaRPr lang="en-US"/>
        </a:p>
      </dgm:t>
    </dgm:pt>
    <dgm:pt modelId="{76B7E4EC-6D3C-734F-BDFD-DDB337B7E91D}" type="sibTrans" cxnId="{1089DFE7-97B0-CD4A-95BF-05F3E16405B8}">
      <dgm:prSet/>
      <dgm:spPr/>
      <dgm:t>
        <a:bodyPr/>
        <a:lstStyle/>
        <a:p>
          <a:pPr algn="r"/>
          <a:endParaRPr lang="en-US"/>
        </a:p>
      </dgm:t>
    </dgm:pt>
    <dgm:pt modelId="{E1CE554C-4E14-FA45-9783-F5406620D50F}">
      <dgm:prSet phldrT="[Text]"/>
      <dgm:spPr/>
      <dgm:t>
        <a:bodyPr/>
        <a:lstStyle/>
        <a:p>
          <a:pPr algn="ctr"/>
          <a:r>
            <a:rPr lang="en-US" dirty="0"/>
            <a:t>Police</a:t>
          </a:r>
        </a:p>
      </dgm:t>
    </dgm:pt>
    <dgm:pt modelId="{5B64E55D-BA04-4544-9756-84FA5451B547}" type="parTrans" cxnId="{4B1B380D-5CBD-3E4F-85DA-979DB33F4DAC}">
      <dgm:prSet/>
      <dgm:spPr/>
      <dgm:t>
        <a:bodyPr/>
        <a:lstStyle/>
        <a:p>
          <a:pPr algn="r"/>
          <a:endParaRPr lang="en-US"/>
        </a:p>
      </dgm:t>
    </dgm:pt>
    <dgm:pt modelId="{0A36C7B0-E1F9-144E-A449-2CABBF2601CB}" type="sibTrans" cxnId="{4B1B380D-5CBD-3E4F-85DA-979DB33F4DAC}">
      <dgm:prSet/>
      <dgm:spPr/>
      <dgm:t>
        <a:bodyPr/>
        <a:lstStyle/>
        <a:p>
          <a:pPr algn="r"/>
          <a:endParaRPr lang="en-US"/>
        </a:p>
      </dgm:t>
    </dgm:pt>
    <dgm:pt modelId="{1AED48EB-CC5B-8548-BB30-B3B161663070}">
      <dgm:prSet/>
      <dgm:spPr/>
      <dgm:t>
        <a:bodyPr/>
        <a:lstStyle/>
        <a:p>
          <a:pPr algn="ctr"/>
          <a:r>
            <a:rPr lang="en-US" dirty="0"/>
            <a:t>Hospital</a:t>
          </a:r>
        </a:p>
      </dgm:t>
    </dgm:pt>
    <dgm:pt modelId="{63971D72-B2F3-0F4F-B3BC-9FC60F75AF1A}" type="parTrans" cxnId="{78889843-9B8F-2A4C-B955-A0A3AE0C58D5}">
      <dgm:prSet/>
      <dgm:spPr/>
      <dgm:t>
        <a:bodyPr/>
        <a:lstStyle/>
        <a:p>
          <a:pPr algn="r"/>
          <a:endParaRPr lang="en-US"/>
        </a:p>
      </dgm:t>
    </dgm:pt>
    <dgm:pt modelId="{3C7F87EB-E65F-6A47-ADDC-12E5FF6A1840}" type="sibTrans" cxnId="{78889843-9B8F-2A4C-B955-A0A3AE0C58D5}">
      <dgm:prSet/>
      <dgm:spPr/>
      <dgm:t>
        <a:bodyPr/>
        <a:lstStyle/>
        <a:p>
          <a:pPr algn="r"/>
          <a:endParaRPr lang="en-US"/>
        </a:p>
      </dgm:t>
    </dgm:pt>
    <dgm:pt modelId="{34D9BE86-5DC6-044D-B6A9-E7FE4AA1FEF5}">
      <dgm:prSet/>
      <dgm:spPr/>
      <dgm:t>
        <a:bodyPr/>
        <a:lstStyle/>
        <a:p>
          <a:pPr algn="ctr"/>
          <a:r>
            <a:rPr lang="en-US" dirty="0"/>
            <a:t>Judiciary</a:t>
          </a:r>
        </a:p>
      </dgm:t>
    </dgm:pt>
    <dgm:pt modelId="{4E32EE5E-6B5C-8046-97DC-08CB6B27DB6E}" type="parTrans" cxnId="{195901BB-63C9-C849-8542-26ECBF2E9FD1}">
      <dgm:prSet/>
      <dgm:spPr/>
      <dgm:t>
        <a:bodyPr/>
        <a:lstStyle/>
        <a:p>
          <a:pPr algn="r"/>
          <a:endParaRPr lang="en-US"/>
        </a:p>
      </dgm:t>
    </dgm:pt>
    <dgm:pt modelId="{1F201072-7EC2-3442-9284-E66AA2AAF2AB}" type="sibTrans" cxnId="{195901BB-63C9-C849-8542-26ECBF2E9FD1}">
      <dgm:prSet/>
      <dgm:spPr/>
      <dgm:t>
        <a:bodyPr/>
        <a:lstStyle/>
        <a:p>
          <a:pPr algn="r"/>
          <a:endParaRPr lang="en-US"/>
        </a:p>
      </dgm:t>
    </dgm:pt>
    <dgm:pt modelId="{11F6843F-76D9-C144-9FE3-FB523A6308A1}">
      <dgm:prSet phldrT="[Text]"/>
      <dgm:spPr/>
      <dgm:t>
        <a:bodyPr/>
        <a:lstStyle/>
        <a:p>
          <a:pPr algn="r"/>
          <a:endParaRPr lang="en-US"/>
        </a:p>
      </dgm:t>
    </dgm:pt>
    <dgm:pt modelId="{881D8FE3-B480-E846-989D-0E45C77ADE40}" type="parTrans" cxnId="{A980E94D-33F6-F540-B033-DDD6122DFF00}">
      <dgm:prSet/>
      <dgm:spPr/>
      <dgm:t>
        <a:bodyPr/>
        <a:lstStyle/>
        <a:p>
          <a:pPr algn="r"/>
          <a:endParaRPr lang="en-US"/>
        </a:p>
      </dgm:t>
    </dgm:pt>
    <dgm:pt modelId="{EC42FD95-22B5-8F41-A9B8-B71061261266}" type="sibTrans" cxnId="{A980E94D-33F6-F540-B033-DDD6122DFF00}">
      <dgm:prSet/>
      <dgm:spPr/>
      <dgm:t>
        <a:bodyPr/>
        <a:lstStyle/>
        <a:p>
          <a:pPr algn="r"/>
          <a:endParaRPr lang="en-US"/>
        </a:p>
      </dgm:t>
    </dgm:pt>
    <dgm:pt modelId="{4B4EC05A-8680-F54C-A348-6A6EF4F5E3B8}">
      <dgm:prSet phldrT="[Text]"/>
      <dgm:spPr/>
      <dgm:t>
        <a:bodyPr/>
        <a:lstStyle/>
        <a:p>
          <a:pPr algn="r"/>
          <a:endParaRPr lang="en-US"/>
        </a:p>
      </dgm:t>
    </dgm:pt>
    <dgm:pt modelId="{9662364C-3C32-CD48-BB55-A963655F367D}" type="parTrans" cxnId="{236A3716-69F4-6C4C-9E4A-7DB7E6B0EF99}">
      <dgm:prSet/>
      <dgm:spPr/>
      <dgm:t>
        <a:bodyPr/>
        <a:lstStyle/>
        <a:p>
          <a:pPr algn="r"/>
          <a:endParaRPr lang="en-US"/>
        </a:p>
      </dgm:t>
    </dgm:pt>
    <dgm:pt modelId="{1A6DCAAD-69D0-A444-99C1-3CC78E961740}" type="sibTrans" cxnId="{236A3716-69F4-6C4C-9E4A-7DB7E6B0EF99}">
      <dgm:prSet/>
      <dgm:spPr/>
      <dgm:t>
        <a:bodyPr/>
        <a:lstStyle/>
        <a:p>
          <a:pPr algn="r"/>
          <a:endParaRPr lang="en-US"/>
        </a:p>
      </dgm:t>
    </dgm:pt>
    <dgm:pt modelId="{27B4461C-A9B7-3849-BD73-B9F00625BD33}">
      <dgm:prSet phldrT="[Text]"/>
      <dgm:spPr/>
      <dgm:t>
        <a:bodyPr/>
        <a:lstStyle/>
        <a:p>
          <a:pPr algn="r"/>
          <a:endParaRPr lang="en-US"/>
        </a:p>
      </dgm:t>
    </dgm:pt>
    <dgm:pt modelId="{261FDFA8-BAE9-394E-96B5-4DE3B402C359}" type="parTrans" cxnId="{714AF6AD-B213-D04C-8886-49115F07DFB5}">
      <dgm:prSet/>
      <dgm:spPr/>
      <dgm:t>
        <a:bodyPr/>
        <a:lstStyle/>
        <a:p>
          <a:pPr algn="r"/>
          <a:endParaRPr lang="en-US"/>
        </a:p>
      </dgm:t>
    </dgm:pt>
    <dgm:pt modelId="{AB318702-3C99-7449-A285-9FDF89592CAF}" type="sibTrans" cxnId="{714AF6AD-B213-D04C-8886-49115F07DFB5}">
      <dgm:prSet/>
      <dgm:spPr/>
      <dgm:t>
        <a:bodyPr/>
        <a:lstStyle/>
        <a:p>
          <a:pPr algn="r"/>
          <a:endParaRPr lang="en-US"/>
        </a:p>
      </dgm:t>
    </dgm:pt>
    <dgm:pt modelId="{A2799E98-9992-7445-8BCD-E4483B8D6E9D}">
      <dgm:prSet phldrT="[Text]"/>
      <dgm:spPr/>
      <dgm:t>
        <a:bodyPr/>
        <a:lstStyle/>
        <a:p>
          <a:pPr algn="r"/>
          <a:endParaRPr lang="en-US"/>
        </a:p>
      </dgm:t>
    </dgm:pt>
    <dgm:pt modelId="{8C6A412C-5B62-1C43-8902-60DA9394A8C5}" type="parTrans" cxnId="{8D3442DF-F29F-3340-B00A-B609C0683CD6}">
      <dgm:prSet/>
      <dgm:spPr/>
      <dgm:t>
        <a:bodyPr/>
        <a:lstStyle/>
        <a:p>
          <a:pPr algn="r"/>
          <a:endParaRPr lang="en-US"/>
        </a:p>
      </dgm:t>
    </dgm:pt>
    <dgm:pt modelId="{D8D4FCA5-1F69-C646-BDAC-6A1CAEC651C5}" type="sibTrans" cxnId="{8D3442DF-F29F-3340-B00A-B609C0683CD6}">
      <dgm:prSet/>
      <dgm:spPr/>
      <dgm:t>
        <a:bodyPr/>
        <a:lstStyle/>
        <a:p>
          <a:pPr algn="r"/>
          <a:endParaRPr lang="en-US"/>
        </a:p>
      </dgm:t>
    </dgm:pt>
    <dgm:pt modelId="{E7A8A1D6-3AA2-814C-95D6-8B36977CF589}">
      <dgm:prSet phldrT="[Text]"/>
      <dgm:spPr/>
      <dgm:t>
        <a:bodyPr/>
        <a:lstStyle/>
        <a:p>
          <a:pPr algn="r"/>
          <a:endParaRPr lang="en-US"/>
        </a:p>
      </dgm:t>
    </dgm:pt>
    <dgm:pt modelId="{651DEF2D-EC4C-704E-90AE-ABA885BDCD8A}" type="parTrans" cxnId="{8AEA2172-51F6-E648-8D57-1882F487B7DB}">
      <dgm:prSet/>
      <dgm:spPr/>
      <dgm:t>
        <a:bodyPr/>
        <a:lstStyle/>
        <a:p>
          <a:pPr algn="r"/>
          <a:endParaRPr lang="en-US"/>
        </a:p>
      </dgm:t>
    </dgm:pt>
    <dgm:pt modelId="{21D10EAF-848D-4F4D-AA9D-3CAE58A123F1}" type="sibTrans" cxnId="{8AEA2172-51F6-E648-8D57-1882F487B7DB}">
      <dgm:prSet/>
      <dgm:spPr/>
      <dgm:t>
        <a:bodyPr/>
        <a:lstStyle/>
        <a:p>
          <a:pPr algn="r"/>
          <a:endParaRPr lang="en-US"/>
        </a:p>
      </dgm:t>
    </dgm:pt>
    <dgm:pt modelId="{74CD8C4D-2381-694B-A6CC-E2ACD8FD2CB4}">
      <dgm:prSet phldrT="[Text]"/>
      <dgm:spPr/>
      <dgm:t>
        <a:bodyPr/>
        <a:lstStyle/>
        <a:p>
          <a:pPr algn="r"/>
          <a:endParaRPr lang="en-US"/>
        </a:p>
      </dgm:t>
    </dgm:pt>
    <dgm:pt modelId="{BE25EFD1-4F39-014A-8874-17B437FEBC8D}" type="parTrans" cxnId="{61DE1026-ACB0-5149-9C75-B4CAD333F843}">
      <dgm:prSet/>
      <dgm:spPr/>
      <dgm:t>
        <a:bodyPr/>
        <a:lstStyle/>
        <a:p>
          <a:pPr algn="r"/>
          <a:endParaRPr lang="en-US"/>
        </a:p>
      </dgm:t>
    </dgm:pt>
    <dgm:pt modelId="{A19E3564-4CEF-7946-A54B-23E4438CE415}" type="sibTrans" cxnId="{61DE1026-ACB0-5149-9C75-B4CAD333F843}">
      <dgm:prSet/>
      <dgm:spPr/>
      <dgm:t>
        <a:bodyPr/>
        <a:lstStyle/>
        <a:p>
          <a:pPr algn="r"/>
          <a:endParaRPr lang="en-US"/>
        </a:p>
      </dgm:t>
    </dgm:pt>
    <dgm:pt modelId="{28B06F7B-E0D5-384E-A43E-492A409344EA}">
      <dgm:prSet phldrT="[Text]"/>
      <dgm:spPr/>
      <dgm:t>
        <a:bodyPr/>
        <a:lstStyle/>
        <a:p>
          <a:pPr algn="r"/>
          <a:endParaRPr lang="en-US"/>
        </a:p>
      </dgm:t>
    </dgm:pt>
    <dgm:pt modelId="{8C191006-DC30-EA4B-938C-8CD995F245CD}" type="parTrans" cxnId="{63B45C12-98B5-634A-8E45-6F68F2200E84}">
      <dgm:prSet/>
      <dgm:spPr/>
      <dgm:t>
        <a:bodyPr/>
        <a:lstStyle/>
        <a:p>
          <a:pPr algn="r"/>
          <a:endParaRPr lang="en-US"/>
        </a:p>
      </dgm:t>
    </dgm:pt>
    <dgm:pt modelId="{713FF75E-15E2-DC4C-9403-4077BB900A65}" type="sibTrans" cxnId="{63B45C12-98B5-634A-8E45-6F68F2200E84}">
      <dgm:prSet/>
      <dgm:spPr/>
      <dgm:t>
        <a:bodyPr/>
        <a:lstStyle/>
        <a:p>
          <a:pPr algn="r"/>
          <a:endParaRPr lang="en-US"/>
        </a:p>
      </dgm:t>
    </dgm:pt>
    <dgm:pt modelId="{B9073D56-8592-744F-8807-A5BB7FB29D4C}">
      <dgm:prSet phldrT="[Text]"/>
      <dgm:spPr>
        <a:solidFill>
          <a:schemeClr val="accent4"/>
        </a:solidFill>
      </dgm:spPr>
      <dgm:t>
        <a:bodyPr/>
        <a:lstStyle/>
        <a:p>
          <a:pPr algn="ctr"/>
          <a:r>
            <a:rPr lang="en-US" dirty="0"/>
            <a:t>Enterprises</a:t>
          </a:r>
        </a:p>
      </dgm:t>
    </dgm:pt>
    <dgm:pt modelId="{928FB97D-B1CD-DC45-B376-67E53989AB0F}" type="sibTrans" cxnId="{08E90DC0-A624-0241-A660-A9FA81A54F11}">
      <dgm:prSet/>
      <dgm:spPr/>
      <dgm:t>
        <a:bodyPr/>
        <a:lstStyle/>
        <a:p>
          <a:pPr algn="r"/>
          <a:endParaRPr lang="en-US"/>
        </a:p>
      </dgm:t>
    </dgm:pt>
    <dgm:pt modelId="{7E3AB5AA-C8C3-1541-8D7B-81DE60C31162}" type="parTrans" cxnId="{08E90DC0-A624-0241-A660-A9FA81A54F11}">
      <dgm:prSet/>
      <dgm:spPr/>
      <dgm:t>
        <a:bodyPr/>
        <a:lstStyle/>
        <a:p>
          <a:pPr algn="r"/>
          <a:endParaRPr lang="en-US"/>
        </a:p>
      </dgm:t>
    </dgm:pt>
    <dgm:pt modelId="{6653D3C1-80F7-3347-9AE6-40BFBCEF11B1}" type="pres">
      <dgm:prSet presAssocID="{89A60995-C4F6-4E43-99B4-68D51E3734B7}" presName="cycle" presStyleCnt="0">
        <dgm:presLayoutVars>
          <dgm:chMax val="1"/>
          <dgm:dir/>
          <dgm:animLvl val="ctr"/>
          <dgm:resizeHandles val="exact"/>
        </dgm:presLayoutVars>
      </dgm:prSet>
      <dgm:spPr/>
    </dgm:pt>
    <dgm:pt modelId="{EDC82275-C649-F741-BD1C-9FB7229C70B2}" type="pres">
      <dgm:prSet presAssocID="{B9073D56-8592-744F-8807-A5BB7FB29D4C}" presName="centerShape" presStyleLbl="node0" presStyleIdx="0" presStyleCnt="1" custScaleX="138512" custScaleY="132722"/>
      <dgm:spPr/>
    </dgm:pt>
    <dgm:pt modelId="{77B18219-3B3D-8F46-A090-926196E0E7A1}" type="pres">
      <dgm:prSet presAssocID="{53CCF459-010E-0C49-A0A3-D87D5DA00F00}" presName="Name9" presStyleLbl="parChTrans1D2" presStyleIdx="0" presStyleCnt="4"/>
      <dgm:spPr/>
    </dgm:pt>
    <dgm:pt modelId="{54F6C48E-F063-924E-A837-A6FC303FA839}" type="pres">
      <dgm:prSet presAssocID="{53CCF459-010E-0C49-A0A3-D87D5DA00F00}" presName="connTx" presStyleLbl="parChTrans1D2" presStyleIdx="0" presStyleCnt="4"/>
      <dgm:spPr/>
    </dgm:pt>
    <dgm:pt modelId="{F2E61DE8-26C9-7847-8B75-66399E9C7B9A}" type="pres">
      <dgm:prSet presAssocID="{599715AA-715B-6F48-89D8-2A65DF8F18F8}" presName="node" presStyleLbl="node1" presStyleIdx="0" presStyleCnt="4">
        <dgm:presLayoutVars>
          <dgm:bulletEnabled val="1"/>
        </dgm:presLayoutVars>
      </dgm:prSet>
      <dgm:spPr/>
    </dgm:pt>
    <dgm:pt modelId="{C6D78220-6255-3A45-B14F-C7F55FABB36D}" type="pres">
      <dgm:prSet presAssocID="{63971D72-B2F3-0F4F-B3BC-9FC60F75AF1A}" presName="Name9" presStyleLbl="parChTrans1D2" presStyleIdx="1" presStyleCnt="4"/>
      <dgm:spPr/>
    </dgm:pt>
    <dgm:pt modelId="{D4475E41-38C2-894F-A73B-5C353C4C09D9}" type="pres">
      <dgm:prSet presAssocID="{63971D72-B2F3-0F4F-B3BC-9FC60F75AF1A}" presName="connTx" presStyleLbl="parChTrans1D2" presStyleIdx="1" presStyleCnt="4"/>
      <dgm:spPr/>
    </dgm:pt>
    <dgm:pt modelId="{2AC47ED0-4CD9-3E42-8125-47E75973B61E}" type="pres">
      <dgm:prSet presAssocID="{1AED48EB-CC5B-8548-BB30-B3B161663070}" presName="node" presStyleLbl="node1" presStyleIdx="1" presStyleCnt="4">
        <dgm:presLayoutVars>
          <dgm:bulletEnabled val="1"/>
        </dgm:presLayoutVars>
      </dgm:prSet>
      <dgm:spPr/>
    </dgm:pt>
    <dgm:pt modelId="{39F2290B-01C7-194F-995C-5EE69EF68A69}" type="pres">
      <dgm:prSet presAssocID="{4E32EE5E-6B5C-8046-97DC-08CB6B27DB6E}" presName="Name9" presStyleLbl="parChTrans1D2" presStyleIdx="2" presStyleCnt="4"/>
      <dgm:spPr/>
    </dgm:pt>
    <dgm:pt modelId="{2F7018C3-23E3-CD46-BE6F-E3F62EEC0AEE}" type="pres">
      <dgm:prSet presAssocID="{4E32EE5E-6B5C-8046-97DC-08CB6B27DB6E}" presName="connTx" presStyleLbl="parChTrans1D2" presStyleIdx="2" presStyleCnt="4"/>
      <dgm:spPr/>
    </dgm:pt>
    <dgm:pt modelId="{0DBE572C-5E6D-4F43-AE38-E8EF9D624CF7}" type="pres">
      <dgm:prSet presAssocID="{34D9BE86-5DC6-044D-B6A9-E7FE4AA1FEF5}" presName="node" presStyleLbl="node1" presStyleIdx="2" presStyleCnt="4">
        <dgm:presLayoutVars>
          <dgm:bulletEnabled val="1"/>
        </dgm:presLayoutVars>
      </dgm:prSet>
      <dgm:spPr/>
    </dgm:pt>
    <dgm:pt modelId="{2DAB9E4C-7515-F646-872F-E033DE83D280}" type="pres">
      <dgm:prSet presAssocID="{5B64E55D-BA04-4544-9756-84FA5451B547}" presName="Name9" presStyleLbl="parChTrans1D2" presStyleIdx="3" presStyleCnt="4"/>
      <dgm:spPr/>
    </dgm:pt>
    <dgm:pt modelId="{C2895B99-FC1A-034A-84E1-4050D44FDB7A}" type="pres">
      <dgm:prSet presAssocID="{5B64E55D-BA04-4544-9756-84FA5451B547}" presName="connTx" presStyleLbl="parChTrans1D2" presStyleIdx="3" presStyleCnt="4"/>
      <dgm:spPr/>
    </dgm:pt>
    <dgm:pt modelId="{CE285508-F899-C448-AD4B-EC4BCA583F81}" type="pres">
      <dgm:prSet presAssocID="{E1CE554C-4E14-FA45-9783-F5406620D50F}" presName="node" presStyleLbl="node1" presStyleIdx="3" presStyleCnt="4">
        <dgm:presLayoutVars>
          <dgm:bulletEnabled val="1"/>
        </dgm:presLayoutVars>
      </dgm:prSet>
      <dgm:spPr/>
    </dgm:pt>
  </dgm:ptLst>
  <dgm:cxnLst>
    <dgm:cxn modelId="{4B1B380D-5CBD-3E4F-85DA-979DB33F4DAC}" srcId="{B9073D56-8592-744F-8807-A5BB7FB29D4C}" destId="{E1CE554C-4E14-FA45-9783-F5406620D50F}" srcOrd="3" destOrd="0" parTransId="{5B64E55D-BA04-4544-9756-84FA5451B547}" sibTransId="{0A36C7B0-E1F9-144E-A449-2CABBF2601CB}"/>
    <dgm:cxn modelId="{9B37940E-1037-4A4D-B067-FC5022AA3B37}" type="presOf" srcId="{E1CE554C-4E14-FA45-9783-F5406620D50F}" destId="{CE285508-F899-C448-AD4B-EC4BCA583F81}" srcOrd="0" destOrd="0" presId="urn:microsoft.com/office/officeart/2005/8/layout/radial1"/>
    <dgm:cxn modelId="{63B45C12-98B5-634A-8E45-6F68F2200E84}" srcId="{0ACFDC01-A3A2-8A49-BC65-2E4DBE87FD1A}" destId="{28B06F7B-E0D5-384E-A43E-492A409344EA}" srcOrd="7" destOrd="0" parTransId="{8C191006-DC30-EA4B-938C-8CD995F245CD}" sibTransId="{713FF75E-15E2-DC4C-9403-4077BB900A65}"/>
    <dgm:cxn modelId="{236A3716-69F4-6C4C-9E4A-7DB7E6B0EF99}" srcId="{0ACFDC01-A3A2-8A49-BC65-2E4DBE87FD1A}" destId="{4B4EC05A-8680-F54C-A348-6A6EF4F5E3B8}" srcOrd="2" destOrd="0" parTransId="{9662364C-3C32-CD48-BB55-A963655F367D}" sibTransId="{1A6DCAAD-69D0-A444-99C1-3CC78E961740}"/>
    <dgm:cxn modelId="{61DE1026-ACB0-5149-9C75-B4CAD333F843}" srcId="{0ACFDC01-A3A2-8A49-BC65-2E4DBE87FD1A}" destId="{74CD8C4D-2381-694B-A6CC-E2ACD8FD2CB4}" srcOrd="6" destOrd="0" parTransId="{BE25EFD1-4F39-014A-8874-17B437FEBC8D}" sibTransId="{A19E3564-4CEF-7946-A54B-23E4438CE415}"/>
    <dgm:cxn modelId="{1C1D4A43-4F93-DF47-8B84-9928FD37B3C3}" type="presOf" srcId="{53CCF459-010E-0C49-A0A3-D87D5DA00F00}" destId="{77B18219-3B3D-8F46-A090-926196E0E7A1}" srcOrd="0" destOrd="0" presId="urn:microsoft.com/office/officeart/2005/8/layout/radial1"/>
    <dgm:cxn modelId="{78889843-9B8F-2A4C-B955-A0A3AE0C58D5}" srcId="{B9073D56-8592-744F-8807-A5BB7FB29D4C}" destId="{1AED48EB-CC5B-8548-BB30-B3B161663070}" srcOrd="1" destOrd="0" parTransId="{63971D72-B2F3-0F4F-B3BC-9FC60F75AF1A}" sibTransId="{3C7F87EB-E65F-6A47-ADDC-12E5FF6A1840}"/>
    <dgm:cxn modelId="{A980E94D-33F6-F540-B033-DDD6122DFF00}" srcId="{0ACFDC01-A3A2-8A49-BC65-2E4DBE87FD1A}" destId="{11F6843F-76D9-C144-9FE3-FB523A6308A1}" srcOrd="1" destOrd="0" parTransId="{881D8FE3-B480-E846-989D-0E45C77ADE40}" sibTransId="{EC42FD95-22B5-8F41-A9B8-B71061261266}"/>
    <dgm:cxn modelId="{F99C3257-F227-EE4B-8E4C-77595856FCB4}" type="presOf" srcId="{89A60995-C4F6-4E43-99B4-68D51E3734B7}" destId="{6653D3C1-80F7-3347-9AE6-40BFBCEF11B1}" srcOrd="0" destOrd="0" presId="urn:microsoft.com/office/officeart/2005/8/layout/radial1"/>
    <dgm:cxn modelId="{E6370A5D-43CE-BC48-BFCE-A1E263FD8C6D}" srcId="{0ACFDC01-A3A2-8A49-BC65-2E4DBE87FD1A}" destId="{6CD6580A-835A-3D43-8442-E47E49C286B8}" srcOrd="0" destOrd="0" parTransId="{FE4FF641-3165-C646-8DB7-18AA08E23304}" sibTransId="{C30BDCE7-329B-7240-8997-BE19A6011805}"/>
    <dgm:cxn modelId="{01856371-33F3-2D41-98A6-12BC8BA6A69B}" type="presOf" srcId="{B9073D56-8592-744F-8807-A5BB7FB29D4C}" destId="{EDC82275-C649-F741-BD1C-9FB7229C70B2}" srcOrd="0" destOrd="0" presId="urn:microsoft.com/office/officeart/2005/8/layout/radial1"/>
    <dgm:cxn modelId="{8AEA2172-51F6-E648-8D57-1882F487B7DB}" srcId="{0ACFDC01-A3A2-8A49-BC65-2E4DBE87FD1A}" destId="{E7A8A1D6-3AA2-814C-95D6-8B36977CF589}" srcOrd="5" destOrd="0" parTransId="{651DEF2D-EC4C-704E-90AE-ABA885BDCD8A}" sibTransId="{21D10EAF-848D-4F4D-AA9D-3CAE58A123F1}"/>
    <dgm:cxn modelId="{E3B8199D-5003-A44A-BC74-1214CEC64BBA}" type="presOf" srcId="{4E32EE5E-6B5C-8046-97DC-08CB6B27DB6E}" destId="{2F7018C3-23E3-CD46-BE6F-E3F62EEC0AEE}" srcOrd="1" destOrd="0" presId="urn:microsoft.com/office/officeart/2005/8/layout/radial1"/>
    <dgm:cxn modelId="{132788A0-0DC9-6644-AD35-F7C9B696F168}" type="presOf" srcId="{1AED48EB-CC5B-8548-BB30-B3B161663070}" destId="{2AC47ED0-4CD9-3E42-8125-47E75973B61E}" srcOrd="0" destOrd="0" presId="urn:microsoft.com/office/officeart/2005/8/layout/radial1"/>
    <dgm:cxn modelId="{714AF6AD-B213-D04C-8886-49115F07DFB5}" srcId="{0ACFDC01-A3A2-8A49-BC65-2E4DBE87FD1A}" destId="{27B4461C-A9B7-3849-BD73-B9F00625BD33}" srcOrd="3" destOrd="0" parTransId="{261FDFA8-BAE9-394E-96B5-4DE3B402C359}" sibTransId="{AB318702-3C99-7449-A285-9FDF89592CAF}"/>
    <dgm:cxn modelId="{195901BB-63C9-C849-8542-26ECBF2E9FD1}" srcId="{B9073D56-8592-744F-8807-A5BB7FB29D4C}" destId="{34D9BE86-5DC6-044D-B6A9-E7FE4AA1FEF5}" srcOrd="2" destOrd="0" parTransId="{4E32EE5E-6B5C-8046-97DC-08CB6B27DB6E}" sibTransId="{1F201072-7EC2-3442-9284-E66AA2AAF2AB}"/>
    <dgm:cxn modelId="{ABD831BF-E9CE-CA42-B43F-6F2E1DB3E3DE}" type="presOf" srcId="{53CCF459-010E-0C49-A0A3-D87D5DA00F00}" destId="{54F6C48E-F063-924E-A837-A6FC303FA839}" srcOrd="1" destOrd="0" presId="urn:microsoft.com/office/officeart/2005/8/layout/radial1"/>
    <dgm:cxn modelId="{08E90DC0-A624-0241-A660-A9FA81A54F11}" srcId="{89A60995-C4F6-4E43-99B4-68D51E3734B7}" destId="{B9073D56-8592-744F-8807-A5BB7FB29D4C}" srcOrd="0" destOrd="0" parTransId="{7E3AB5AA-C8C3-1541-8D7B-81DE60C31162}" sibTransId="{928FB97D-B1CD-DC45-B376-67E53989AB0F}"/>
    <dgm:cxn modelId="{323521C4-87F5-8C49-B5C3-71D8D2C94075}" type="presOf" srcId="{34D9BE86-5DC6-044D-B6A9-E7FE4AA1FEF5}" destId="{0DBE572C-5E6D-4F43-AE38-E8EF9D624CF7}" srcOrd="0" destOrd="0" presId="urn:microsoft.com/office/officeart/2005/8/layout/radial1"/>
    <dgm:cxn modelId="{E49A17C7-F4A7-2149-A1D0-5F2D0A4456FD}" type="presOf" srcId="{5B64E55D-BA04-4544-9756-84FA5451B547}" destId="{C2895B99-FC1A-034A-84E1-4050D44FDB7A}" srcOrd="1" destOrd="0" presId="urn:microsoft.com/office/officeart/2005/8/layout/radial1"/>
    <dgm:cxn modelId="{43CC6BCB-4EC4-B545-8204-A44E080DAE66}" type="presOf" srcId="{63971D72-B2F3-0F4F-B3BC-9FC60F75AF1A}" destId="{D4475E41-38C2-894F-A73B-5C353C4C09D9}" srcOrd="1" destOrd="0" presId="urn:microsoft.com/office/officeart/2005/8/layout/radial1"/>
    <dgm:cxn modelId="{AB700CD6-5054-324C-B7D5-964228489B69}" srcId="{89A60995-C4F6-4E43-99B4-68D51E3734B7}" destId="{0ACFDC01-A3A2-8A49-BC65-2E4DBE87FD1A}" srcOrd="1" destOrd="0" parTransId="{005B16A7-4892-E843-9557-B859CB9A3F5F}" sibTransId="{19652ACE-FB57-BB48-87C0-E6A7E2119341}"/>
    <dgm:cxn modelId="{8D3442DF-F29F-3340-B00A-B609C0683CD6}" srcId="{0ACFDC01-A3A2-8A49-BC65-2E4DBE87FD1A}" destId="{A2799E98-9992-7445-8BCD-E4483B8D6E9D}" srcOrd="4" destOrd="0" parTransId="{8C6A412C-5B62-1C43-8902-60DA9394A8C5}" sibTransId="{D8D4FCA5-1F69-C646-BDAC-6A1CAEC651C5}"/>
    <dgm:cxn modelId="{C36CA5E6-C50C-144D-9CDE-7BE685AE0032}" type="presOf" srcId="{63971D72-B2F3-0F4F-B3BC-9FC60F75AF1A}" destId="{C6D78220-6255-3A45-B14F-C7F55FABB36D}" srcOrd="0" destOrd="0" presId="urn:microsoft.com/office/officeart/2005/8/layout/radial1"/>
    <dgm:cxn modelId="{1089DFE7-97B0-CD4A-95BF-05F3E16405B8}" srcId="{B9073D56-8592-744F-8807-A5BB7FB29D4C}" destId="{599715AA-715B-6F48-89D8-2A65DF8F18F8}" srcOrd="0" destOrd="0" parTransId="{53CCF459-010E-0C49-A0A3-D87D5DA00F00}" sibTransId="{76B7E4EC-6D3C-734F-BDFD-DDB337B7E91D}"/>
    <dgm:cxn modelId="{A1D163F0-7AC2-394B-8D94-56C3C3A9EAD7}" type="presOf" srcId="{5B64E55D-BA04-4544-9756-84FA5451B547}" destId="{2DAB9E4C-7515-F646-872F-E033DE83D280}" srcOrd="0" destOrd="0" presId="urn:microsoft.com/office/officeart/2005/8/layout/radial1"/>
    <dgm:cxn modelId="{AE746DF0-F2D8-6C41-AA41-A7983C2058BC}" type="presOf" srcId="{599715AA-715B-6F48-89D8-2A65DF8F18F8}" destId="{F2E61DE8-26C9-7847-8B75-66399E9C7B9A}" srcOrd="0" destOrd="0" presId="urn:microsoft.com/office/officeart/2005/8/layout/radial1"/>
    <dgm:cxn modelId="{2E5E2BF8-F047-A045-9044-99159FE9E9C0}" type="presOf" srcId="{4E32EE5E-6B5C-8046-97DC-08CB6B27DB6E}" destId="{39F2290B-01C7-194F-995C-5EE69EF68A69}" srcOrd="0" destOrd="0" presId="urn:microsoft.com/office/officeart/2005/8/layout/radial1"/>
    <dgm:cxn modelId="{D29E044E-0C21-2647-8A26-919D6FD8475A}" type="presParOf" srcId="{6653D3C1-80F7-3347-9AE6-40BFBCEF11B1}" destId="{EDC82275-C649-F741-BD1C-9FB7229C70B2}" srcOrd="0" destOrd="0" presId="urn:microsoft.com/office/officeart/2005/8/layout/radial1"/>
    <dgm:cxn modelId="{753CAE97-9A42-2549-ACB6-6B0615E62A7A}" type="presParOf" srcId="{6653D3C1-80F7-3347-9AE6-40BFBCEF11B1}" destId="{77B18219-3B3D-8F46-A090-926196E0E7A1}" srcOrd="1" destOrd="0" presId="urn:microsoft.com/office/officeart/2005/8/layout/radial1"/>
    <dgm:cxn modelId="{2DABCE42-F3D2-8A45-975C-352B87385528}" type="presParOf" srcId="{77B18219-3B3D-8F46-A090-926196E0E7A1}" destId="{54F6C48E-F063-924E-A837-A6FC303FA839}" srcOrd="0" destOrd="0" presId="urn:microsoft.com/office/officeart/2005/8/layout/radial1"/>
    <dgm:cxn modelId="{22EC551E-1C58-7C49-8898-1C8DD7DA55E7}" type="presParOf" srcId="{6653D3C1-80F7-3347-9AE6-40BFBCEF11B1}" destId="{F2E61DE8-26C9-7847-8B75-66399E9C7B9A}" srcOrd="2" destOrd="0" presId="urn:microsoft.com/office/officeart/2005/8/layout/radial1"/>
    <dgm:cxn modelId="{8E3B33ED-CABC-4B4C-8E02-D7DF275B1555}" type="presParOf" srcId="{6653D3C1-80F7-3347-9AE6-40BFBCEF11B1}" destId="{C6D78220-6255-3A45-B14F-C7F55FABB36D}" srcOrd="3" destOrd="0" presId="urn:microsoft.com/office/officeart/2005/8/layout/radial1"/>
    <dgm:cxn modelId="{DBFC8310-A41F-4446-86C1-93AF4A6D8693}" type="presParOf" srcId="{C6D78220-6255-3A45-B14F-C7F55FABB36D}" destId="{D4475E41-38C2-894F-A73B-5C353C4C09D9}" srcOrd="0" destOrd="0" presId="urn:microsoft.com/office/officeart/2005/8/layout/radial1"/>
    <dgm:cxn modelId="{9B377CDF-0D60-9243-8EB2-09C3C00F09C9}" type="presParOf" srcId="{6653D3C1-80F7-3347-9AE6-40BFBCEF11B1}" destId="{2AC47ED0-4CD9-3E42-8125-47E75973B61E}" srcOrd="4" destOrd="0" presId="urn:microsoft.com/office/officeart/2005/8/layout/radial1"/>
    <dgm:cxn modelId="{A055878A-C708-EB46-B4DB-DBF8A4A61A9A}" type="presParOf" srcId="{6653D3C1-80F7-3347-9AE6-40BFBCEF11B1}" destId="{39F2290B-01C7-194F-995C-5EE69EF68A69}" srcOrd="5" destOrd="0" presId="urn:microsoft.com/office/officeart/2005/8/layout/radial1"/>
    <dgm:cxn modelId="{FD29A65B-9200-894E-A79E-E1C37F13A298}" type="presParOf" srcId="{39F2290B-01C7-194F-995C-5EE69EF68A69}" destId="{2F7018C3-23E3-CD46-BE6F-E3F62EEC0AEE}" srcOrd="0" destOrd="0" presId="urn:microsoft.com/office/officeart/2005/8/layout/radial1"/>
    <dgm:cxn modelId="{D6D98CE2-AE7D-2749-B53E-B43C44EF73EC}" type="presParOf" srcId="{6653D3C1-80F7-3347-9AE6-40BFBCEF11B1}" destId="{0DBE572C-5E6D-4F43-AE38-E8EF9D624CF7}" srcOrd="6" destOrd="0" presId="urn:microsoft.com/office/officeart/2005/8/layout/radial1"/>
    <dgm:cxn modelId="{7A7348DA-CDEC-ED4C-B4DA-E840E4DD40ED}" type="presParOf" srcId="{6653D3C1-80F7-3347-9AE6-40BFBCEF11B1}" destId="{2DAB9E4C-7515-F646-872F-E033DE83D280}" srcOrd="7" destOrd="0" presId="urn:microsoft.com/office/officeart/2005/8/layout/radial1"/>
    <dgm:cxn modelId="{8B17CEAC-378B-4E49-8A60-43A28752D830}" type="presParOf" srcId="{2DAB9E4C-7515-F646-872F-E033DE83D280}" destId="{C2895B99-FC1A-034A-84E1-4050D44FDB7A}" srcOrd="0" destOrd="0" presId="urn:microsoft.com/office/officeart/2005/8/layout/radial1"/>
    <dgm:cxn modelId="{EA381566-963B-E647-B153-A38882F87BCF}" type="presParOf" srcId="{6653D3C1-80F7-3347-9AE6-40BFBCEF11B1}" destId="{CE285508-F899-C448-AD4B-EC4BCA583F81}"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F8FD75-E53F-5E43-A6B7-0C3869E1A958}"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81D45011-549A-CD43-A337-E26A82746EF2}">
      <dgm:prSet phldrT="[Text]"/>
      <dgm:spPr/>
      <dgm:t>
        <a:bodyPr/>
        <a:lstStyle/>
        <a:p>
          <a:pPr>
            <a:buFont typeface="+mj-lt"/>
            <a:buAutoNum type="arabicPeriod"/>
          </a:pPr>
          <a:r>
            <a:rPr lang="en-US" dirty="0"/>
            <a:t>Doctor </a:t>
          </a:r>
        </a:p>
      </dgm:t>
    </dgm:pt>
    <dgm:pt modelId="{46B71303-916D-624C-84F8-BCF2F10245F4}" type="parTrans" cxnId="{6BD0F4A9-1CF5-0F4B-86F5-8CA317EC423D}">
      <dgm:prSet/>
      <dgm:spPr/>
      <dgm:t>
        <a:bodyPr/>
        <a:lstStyle/>
        <a:p>
          <a:endParaRPr lang="en-US"/>
        </a:p>
      </dgm:t>
    </dgm:pt>
    <dgm:pt modelId="{5BE3836C-E454-C043-8AB9-C3E4D1002AE8}" type="sibTrans" cxnId="{6BD0F4A9-1CF5-0F4B-86F5-8CA317EC423D}">
      <dgm:prSet/>
      <dgm:spPr>
        <a:blipFill>
          <a:blip xmlns:r="http://schemas.openxmlformats.org/officeDocument/2006/relationships" r:embed="rId1"/>
          <a:srcRect/>
          <a:stretch>
            <a:fillRect l="-15000" r="-15000"/>
          </a:stretch>
        </a:blipFill>
      </dgm:spPr>
      <dgm:t>
        <a:bodyPr/>
        <a:lstStyle/>
        <a:p>
          <a:endParaRPr lang="en-US"/>
        </a:p>
      </dgm:t>
    </dgm:pt>
    <dgm:pt modelId="{3EA29D6B-2E2F-3B4C-A7B0-D155FDC43714}">
      <dgm:prSet/>
      <dgm:spPr/>
      <dgm:t>
        <a:bodyPr/>
        <a:lstStyle/>
        <a:p>
          <a:pPr>
            <a:buFont typeface="+mj-lt"/>
            <a:buAutoNum type="arabicPeriod"/>
          </a:pPr>
          <a:r>
            <a:rPr lang="en-US"/>
            <a:t>Reception</a:t>
          </a:r>
        </a:p>
      </dgm:t>
    </dgm:pt>
    <dgm:pt modelId="{87117403-0620-2E45-9E05-F8BC483D39E8}" type="parTrans" cxnId="{BBD1950F-1680-A649-8BAF-9D47B9842801}">
      <dgm:prSet/>
      <dgm:spPr/>
      <dgm:t>
        <a:bodyPr/>
        <a:lstStyle/>
        <a:p>
          <a:endParaRPr lang="en-US"/>
        </a:p>
      </dgm:t>
    </dgm:pt>
    <dgm:pt modelId="{EE3B93F2-52B3-1E4E-B9B4-B1C1840A7430}" type="sibTrans" cxnId="{BBD1950F-1680-A649-8BAF-9D47B9842801}">
      <dgm:prSet/>
      <dgm:spPr>
        <a:blipFill>
          <a:blip xmlns:r="http://schemas.openxmlformats.org/officeDocument/2006/relationships" r:embed="rId2"/>
          <a:srcRect/>
          <a:stretch>
            <a:fillRect l="-5000" r="-5000"/>
          </a:stretch>
        </a:blipFill>
      </dgm:spPr>
      <dgm:t>
        <a:bodyPr/>
        <a:lstStyle/>
        <a:p>
          <a:endParaRPr lang="en-US"/>
        </a:p>
      </dgm:t>
    </dgm:pt>
    <dgm:pt modelId="{11074AC4-227B-2747-85D5-D84910342A25}">
      <dgm:prSet/>
      <dgm:spPr/>
      <dgm:t>
        <a:bodyPr/>
        <a:lstStyle/>
        <a:p>
          <a:pPr>
            <a:buFont typeface="+mj-lt"/>
            <a:buAutoNum type="arabicPeriod"/>
          </a:pPr>
          <a:r>
            <a:rPr lang="en-US"/>
            <a:t>Pharmacy</a:t>
          </a:r>
        </a:p>
      </dgm:t>
    </dgm:pt>
    <dgm:pt modelId="{BEFAAFE6-D468-A543-B18D-8F546EC273F9}" type="parTrans" cxnId="{9EF5CB0B-67E8-C447-B5CF-EE03E709C5AC}">
      <dgm:prSet/>
      <dgm:spPr/>
      <dgm:t>
        <a:bodyPr/>
        <a:lstStyle/>
        <a:p>
          <a:endParaRPr lang="en-US"/>
        </a:p>
      </dgm:t>
    </dgm:pt>
    <dgm:pt modelId="{04B15D10-BB8B-CB48-A83A-D40E8E5EE1BE}" type="sibTrans" cxnId="{9EF5CB0B-67E8-C447-B5CF-EE03E709C5AC}">
      <dgm:prSet/>
      <dgm:spPr>
        <a:blipFill>
          <a:blip xmlns:r="http://schemas.openxmlformats.org/officeDocument/2006/relationships" r:embed="rId3"/>
          <a:srcRect/>
          <a:stretch>
            <a:fillRect l="-15000" r="-15000"/>
          </a:stretch>
        </a:blipFill>
      </dgm:spPr>
      <dgm:t>
        <a:bodyPr/>
        <a:lstStyle/>
        <a:p>
          <a:endParaRPr lang="en-US"/>
        </a:p>
      </dgm:t>
    </dgm:pt>
    <dgm:pt modelId="{320E9D60-C796-EA45-B0B0-4CA8CCB5740C}">
      <dgm:prSet/>
      <dgm:spPr/>
      <dgm:t>
        <a:bodyPr/>
        <a:lstStyle/>
        <a:p>
          <a:pPr>
            <a:buFont typeface="+mj-lt"/>
            <a:buAutoNum type="arabicPeriod"/>
          </a:pPr>
          <a:r>
            <a:rPr lang="en-US" dirty="0"/>
            <a:t>Examination</a:t>
          </a:r>
        </a:p>
      </dgm:t>
    </dgm:pt>
    <dgm:pt modelId="{AF7E0C01-76FA-894D-9AB6-CEE80F4C7288}" type="parTrans" cxnId="{E31DC675-07EE-7443-847F-62E50D110734}">
      <dgm:prSet/>
      <dgm:spPr/>
      <dgm:t>
        <a:bodyPr/>
        <a:lstStyle/>
        <a:p>
          <a:endParaRPr lang="en-US"/>
        </a:p>
      </dgm:t>
    </dgm:pt>
    <dgm:pt modelId="{A4191147-0EA8-144D-833E-4B357ABE3FDF}" type="sibTrans" cxnId="{E31DC675-07EE-7443-847F-62E50D110734}">
      <dgm:prSet/>
      <dgm:spPr>
        <a:blipFill>
          <a:blip xmlns:r="http://schemas.openxmlformats.org/officeDocument/2006/relationships" r:embed="rId4"/>
          <a:srcRect/>
          <a:stretch>
            <a:fillRect l="-14000" r="-14000"/>
          </a:stretch>
        </a:blipFill>
      </dgm:spPr>
      <dgm:t>
        <a:bodyPr/>
        <a:lstStyle/>
        <a:p>
          <a:endParaRPr lang="en-US"/>
        </a:p>
      </dgm:t>
    </dgm:pt>
    <dgm:pt modelId="{1D81B23F-A19C-B041-BD5B-7D56C1EF3300}">
      <dgm:prSet/>
      <dgm:spPr/>
      <dgm:t>
        <a:bodyPr/>
        <a:lstStyle/>
        <a:p>
          <a:pPr>
            <a:buFont typeface="+mj-lt"/>
            <a:buAutoNum type="arabicPeriod"/>
          </a:pPr>
          <a:r>
            <a:rPr lang="en-US" dirty="0"/>
            <a:t>Nurse</a:t>
          </a:r>
        </a:p>
      </dgm:t>
    </dgm:pt>
    <dgm:pt modelId="{50F5CF3B-095C-B741-8D53-F3B4E07612B5}" type="parTrans" cxnId="{7D3F1C57-5D70-764C-A62C-5019D85764AB}">
      <dgm:prSet/>
      <dgm:spPr/>
      <dgm:t>
        <a:bodyPr/>
        <a:lstStyle/>
        <a:p>
          <a:endParaRPr lang="en-US"/>
        </a:p>
      </dgm:t>
    </dgm:pt>
    <dgm:pt modelId="{07267FD4-18C5-A84E-82E0-9375AA2D2A20}" type="sibTrans" cxnId="{7D3F1C57-5D70-764C-A62C-5019D85764AB}">
      <dgm:prSet/>
      <dgm:spPr>
        <a:blipFill>
          <a:blip xmlns:r="http://schemas.openxmlformats.org/officeDocument/2006/relationships" r:embed="rId5"/>
          <a:srcRect/>
          <a:stretch>
            <a:fillRect l="-15000" r="-15000"/>
          </a:stretch>
        </a:blipFill>
      </dgm:spPr>
      <dgm:t>
        <a:bodyPr/>
        <a:lstStyle/>
        <a:p>
          <a:endParaRPr lang="en-US"/>
        </a:p>
      </dgm:t>
    </dgm:pt>
    <dgm:pt modelId="{8B4A306B-49AB-8F44-BE63-159E18FC0762}">
      <dgm:prSet/>
      <dgm:spPr/>
      <dgm:t>
        <a:bodyPr/>
        <a:lstStyle/>
        <a:p>
          <a:pPr>
            <a:buFont typeface="+mj-lt"/>
            <a:buAutoNum type="arabicPeriod"/>
          </a:pPr>
          <a:r>
            <a:rPr lang="en-US" dirty="0"/>
            <a:t>Lawyer</a:t>
          </a:r>
        </a:p>
      </dgm:t>
    </dgm:pt>
    <dgm:pt modelId="{5D62755D-D771-C64D-9E4B-DF8E19C63637}" type="parTrans" cxnId="{EE8B2B36-0758-1C46-AD78-10F1CFC87338}">
      <dgm:prSet/>
      <dgm:spPr/>
      <dgm:t>
        <a:bodyPr/>
        <a:lstStyle/>
        <a:p>
          <a:endParaRPr lang="en-US"/>
        </a:p>
      </dgm:t>
    </dgm:pt>
    <dgm:pt modelId="{17087A06-50F9-CB42-BBA3-9D997B2241A6}" type="sibTrans" cxnId="{EE8B2B36-0758-1C46-AD78-10F1CFC87338}">
      <dgm:prSet/>
      <dgm:spPr>
        <a:blipFill>
          <a:blip xmlns:r="http://schemas.openxmlformats.org/officeDocument/2006/relationships" r:embed="rId6"/>
          <a:srcRect/>
          <a:stretch>
            <a:fillRect l="-15000" r="-15000"/>
          </a:stretch>
        </a:blipFill>
      </dgm:spPr>
      <dgm:t>
        <a:bodyPr/>
        <a:lstStyle/>
        <a:p>
          <a:endParaRPr lang="en-US"/>
        </a:p>
      </dgm:t>
    </dgm:pt>
    <dgm:pt modelId="{9E5363A3-DD00-9742-BA10-D279D68F972D}">
      <dgm:prSet/>
      <dgm:spPr/>
      <dgm:t>
        <a:bodyPr/>
        <a:lstStyle/>
        <a:p>
          <a:pPr>
            <a:buFont typeface="+mj-lt"/>
            <a:buAutoNum type="arabicPeriod"/>
          </a:pPr>
          <a:r>
            <a:rPr lang="en-US"/>
            <a:t>Police</a:t>
          </a:r>
        </a:p>
      </dgm:t>
    </dgm:pt>
    <dgm:pt modelId="{B95DEB39-0611-7546-A0D5-967AED59350A}" type="parTrans" cxnId="{DDF60D0E-B7E0-6349-80B6-63A44DA3A874}">
      <dgm:prSet/>
      <dgm:spPr/>
      <dgm:t>
        <a:bodyPr/>
        <a:lstStyle/>
        <a:p>
          <a:endParaRPr lang="en-US"/>
        </a:p>
      </dgm:t>
    </dgm:pt>
    <dgm:pt modelId="{4B854B5D-3222-574B-BD2F-1CC13278738D}" type="sibTrans" cxnId="{DDF60D0E-B7E0-6349-80B6-63A44DA3A874}">
      <dgm:prSet/>
      <dgm:spPr>
        <a:blipFill>
          <a:blip xmlns:r="http://schemas.openxmlformats.org/officeDocument/2006/relationships" r:embed="rId7"/>
          <a:srcRect/>
          <a:stretch>
            <a:fillRect l="-15000" r="-15000"/>
          </a:stretch>
        </a:blipFill>
      </dgm:spPr>
      <dgm:t>
        <a:bodyPr/>
        <a:lstStyle/>
        <a:p>
          <a:endParaRPr lang="en-US"/>
        </a:p>
      </dgm:t>
    </dgm:pt>
    <dgm:pt modelId="{9B76912C-1407-FB4F-BE78-3EF07CDB8F1E}">
      <dgm:prSet/>
      <dgm:spPr/>
      <dgm:t>
        <a:bodyPr/>
        <a:lstStyle/>
        <a:p>
          <a:pPr>
            <a:buFont typeface="+mj-lt"/>
            <a:buAutoNum type="arabicPeriod"/>
          </a:pPr>
          <a:r>
            <a:rPr lang="en-US" dirty="0"/>
            <a:t>NGO</a:t>
          </a:r>
        </a:p>
      </dgm:t>
    </dgm:pt>
    <dgm:pt modelId="{81E8A468-3901-8840-A6C3-3310B714FE4A}" type="parTrans" cxnId="{62E519D5-8232-444B-BF02-E7C87467E2A9}">
      <dgm:prSet/>
      <dgm:spPr/>
      <dgm:t>
        <a:bodyPr/>
        <a:lstStyle/>
        <a:p>
          <a:endParaRPr lang="en-US"/>
        </a:p>
      </dgm:t>
    </dgm:pt>
    <dgm:pt modelId="{DB1BB0DF-E6C3-5149-A920-00D768B3A7A2}" type="sibTrans" cxnId="{62E519D5-8232-444B-BF02-E7C87467E2A9}">
      <dgm:prSet/>
      <dgm:spPr>
        <a:blipFill>
          <a:blip xmlns:r="http://schemas.openxmlformats.org/officeDocument/2006/relationships" r:embed="rId8"/>
          <a:srcRect/>
          <a:stretch>
            <a:fillRect l="-20000" r="-20000"/>
          </a:stretch>
        </a:blipFill>
      </dgm:spPr>
      <dgm:t>
        <a:bodyPr/>
        <a:lstStyle/>
        <a:p>
          <a:endParaRPr lang="en-US"/>
        </a:p>
      </dgm:t>
    </dgm:pt>
    <dgm:pt modelId="{185A2C0B-D745-FC4F-B7A3-C77F8C83DFB7}" type="pres">
      <dgm:prSet presAssocID="{31F8FD75-E53F-5E43-A6B7-0C3869E1A958}" presName="Name0" presStyleCnt="0">
        <dgm:presLayoutVars>
          <dgm:chMax val="21"/>
          <dgm:chPref val="21"/>
        </dgm:presLayoutVars>
      </dgm:prSet>
      <dgm:spPr/>
    </dgm:pt>
    <dgm:pt modelId="{F5C7AA7F-69AE-4045-B4BB-3930B2686971}" type="pres">
      <dgm:prSet presAssocID="{81D45011-549A-CD43-A337-E26A82746EF2}" presName="text1" presStyleCnt="0"/>
      <dgm:spPr/>
    </dgm:pt>
    <dgm:pt modelId="{2EAB2A7F-0AF8-1843-9C29-42BFAD943DF3}" type="pres">
      <dgm:prSet presAssocID="{81D45011-549A-CD43-A337-E26A82746EF2}" presName="textRepeatNode" presStyleLbl="alignNode1" presStyleIdx="0" presStyleCnt="8">
        <dgm:presLayoutVars>
          <dgm:chMax val="0"/>
          <dgm:chPref val="0"/>
          <dgm:bulletEnabled val="1"/>
        </dgm:presLayoutVars>
      </dgm:prSet>
      <dgm:spPr/>
    </dgm:pt>
    <dgm:pt modelId="{BD44575C-4232-F340-A400-F18802CD7F36}" type="pres">
      <dgm:prSet presAssocID="{81D45011-549A-CD43-A337-E26A82746EF2}" presName="textaccent1" presStyleCnt="0"/>
      <dgm:spPr/>
    </dgm:pt>
    <dgm:pt modelId="{6003FCA7-FBD2-CA42-979C-8B55BF6529AA}" type="pres">
      <dgm:prSet presAssocID="{81D45011-549A-CD43-A337-E26A82746EF2}" presName="accentRepeatNode" presStyleLbl="solidAlignAcc1" presStyleIdx="0" presStyleCnt="16"/>
      <dgm:spPr/>
    </dgm:pt>
    <dgm:pt modelId="{39D4DA52-84C9-AB42-9272-480521819498}" type="pres">
      <dgm:prSet presAssocID="{5BE3836C-E454-C043-8AB9-C3E4D1002AE8}" presName="image1" presStyleCnt="0"/>
      <dgm:spPr/>
    </dgm:pt>
    <dgm:pt modelId="{CA1CF032-6146-1C49-B337-C416AF60D5C7}" type="pres">
      <dgm:prSet presAssocID="{5BE3836C-E454-C043-8AB9-C3E4D1002AE8}" presName="imageRepeatNode" presStyleLbl="alignAcc1" presStyleIdx="0" presStyleCnt="8"/>
      <dgm:spPr/>
    </dgm:pt>
    <dgm:pt modelId="{22330324-6D5D-304E-9AB5-202F4DEE59B8}" type="pres">
      <dgm:prSet presAssocID="{5BE3836C-E454-C043-8AB9-C3E4D1002AE8}" presName="imageaccent1" presStyleCnt="0"/>
      <dgm:spPr/>
    </dgm:pt>
    <dgm:pt modelId="{8B17FBEC-D205-1C41-8A34-EE295CD98AC7}" type="pres">
      <dgm:prSet presAssocID="{5BE3836C-E454-C043-8AB9-C3E4D1002AE8}" presName="accentRepeatNode" presStyleLbl="solidAlignAcc1" presStyleIdx="1" presStyleCnt="16"/>
      <dgm:spPr/>
    </dgm:pt>
    <dgm:pt modelId="{3CFA9E30-0F28-904D-89F9-81D64299D1D9}" type="pres">
      <dgm:prSet presAssocID="{3EA29D6B-2E2F-3B4C-A7B0-D155FDC43714}" presName="text2" presStyleCnt="0"/>
      <dgm:spPr/>
    </dgm:pt>
    <dgm:pt modelId="{A55529B4-250C-834B-AA21-51800414A58F}" type="pres">
      <dgm:prSet presAssocID="{3EA29D6B-2E2F-3B4C-A7B0-D155FDC43714}" presName="textRepeatNode" presStyleLbl="alignNode1" presStyleIdx="1" presStyleCnt="8">
        <dgm:presLayoutVars>
          <dgm:chMax val="0"/>
          <dgm:chPref val="0"/>
          <dgm:bulletEnabled val="1"/>
        </dgm:presLayoutVars>
      </dgm:prSet>
      <dgm:spPr/>
    </dgm:pt>
    <dgm:pt modelId="{DF65E43F-376A-B140-8719-4F1FB59A3DD1}" type="pres">
      <dgm:prSet presAssocID="{3EA29D6B-2E2F-3B4C-A7B0-D155FDC43714}" presName="textaccent2" presStyleCnt="0"/>
      <dgm:spPr/>
    </dgm:pt>
    <dgm:pt modelId="{A3E13DC1-FB7B-D94E-8AE7-BF98B4BA98FA}" type="pres">
      <dgm:prSet presAssocID="{3EA29D6B-2E2F-3B4C-A7B0-D155FDC43714}" presName="accentRepeatNode" presStyleLbl="solidAlignAcc1" presStyleIdx="2" presStyleCnt="16"/>
      <dgm:spPr/>
    </dgm:pt>
    <dgm:pt modelId="{8A0B3E63-8612-3442-979E-94C8FCEE45AA}" type="pres">
      <dgm:prSet presAssocID="{EE3B93F2-52B3-1E4E-B9B4-B1C1840A7430}" presName="image2" presStyleCnt="0"/>
      <dgm:spPr/>
    </dgm:pt>
    <dgm:pt modelId="{06614F61-05C2-1A4D-8EC7-374F893FE141}" type="pres">
      <dgm:prSet presAssocID="{EE3B93F2-52B3-1E4E-B9B4-B1C1840A7430}" presName="imageRepeatNode" presStyleLbl="alignAcc1" presStyleIdx="1" presStyleCnt="8"/>
      <dgm:spPr/>
    </dgm:pt>
    <dgm:pt modelId="{C1E241CE-8BFC-5E4E-B8C5-192965AEA69D}" type="pres">
      <dgm:prSet presAssocID="{EE3B93F2-52B3-1E4E-B9B4-B1C1840A7430}" presName="imageaccent2" presStyleCnt="0"/>
      <dgm:spPr/>
    </dgm:pt>
    <dgm:pt modelId="{D0EF91F1-EF1C-D44B-B305-078CF027582E}" type="pres">
      <dgm:prSet presAssocID="{EE3B93F2-52B3-1E4E-B9B4-B1C1840A7430}" presName="accentRepeatNode" presStyleLbl="solidAlignAcc1" presStyleIdx="3" presStyleCnt="16"/>
      <dgm:spPr/>
    </dgm:pt>
    <dgm:pt modelId="{9AA8A618-E34B-134F-B9BF-237C0061002E}" type="pres">
      <dgm:prSet presAssocID="{11074AC4-227B-2747-85D5-D84910342A25}" presName="text3" presStyleCnt="0"/>
      <dgm:spPr/>
    </dgm:pt>
    <dgm:pt modelId="{41248D59-69B4-7F4F-823F-D249BE071DF9}" type="pres">
      <dgm:prSet presAssocID="{11074AC4-227B-2747-85D5-D84910342A25}" presName="textRepeatNode" presStyleLbl="alignNode1" presStyleIdx="2" presStyleCnt="8">
        <dgm:presLayoutVars>
          <dgm:chMax val="0"/>
          <dgm:chPref val="0"/>
          <dgm:bulletEnabled val="1"/>
        </dgm:presLayoutVars>
      </dgm:prSet>
      <dgm:spPr/>
    </dgm:pt>
    <dgm:pt modelId="{0C769EE1-5792-FB48-B29B-D0ADB89B382F}" type="pres">
      <dgm:prSet presAssocID="{11074AC4-227B-2747-85D5-D84910342A25}" presName="textaccent3" presStyleCnt="0"/>
      <dgm:spPr/>
    </dgm:pt>
    <dgm:pt modelId="{4B5B9011-99B0-A84A-8DF6-C46B43F816D8}" type="pres">
      <dgm:prSet presAssocID="{11074AC4-227B-2747-85D5-D84910342A25}" presName="accentRepeatNode" presStyleLbl="solidAlignAcc1" presStyleIdx="4" presStyleCnt="16"/>
      <dgm:spPr/>
    </dgm:pt>
    <dgm:pt modelId="{6F0A54AD-EC04-0A44-9F4B-6CF4F096B8B1}" type="pres">
      <dgm:prSet presAssocID="{04B15D10-BB8B-CB48-A83A-D40E8E5EE1BE}" presName="image3" presStyleCnt="0"/>
      <dgm:spPr/>
    </dgm:pt>
    <dgm:pt modelId="{217E45A6-329C-2140-9DEB-74F473CE6D18}" type="pres">
      <dgm:prSet presAssocID="{04B15D10-BB8B-CB48-A83A-D40E8E5EE1BE}" presName="imageRepeatNode" presStyleLbl="alignAcc1" presStyleIdx="2" presStyleCnt="8"/>
      <dgm:spPr/>
    </dgm:pt>
    <dgm:pt modelId="{71178276-3D83-0643-815B-86AA7F13D6D1}" type="pres">
      <dgm:prSet presAssocID="{04B15D10-BB8B-CB48-A83A-D40E8E5EE1BE}" presName="imageaccent3" presStyleCnt="0"/>
      <dgm:spPr/>
    </dgm:pt>
    <dgm:pt modelId="{3B28B627-286B-B74D-B1B9-E48E6F961D4B}" type="pres">
      <dgm:prSet presAssocID="{04B15D10-BB8B-CB48-A83A-D40E8E5EE1BE}" presName="accentRepeatNode" presStyleLbl="solidAlignAcc1" presStyleIdx="5" presStyleCnt="16"/>
      <dgm:spPr/>
    </dgm:pt>
    <dgm:pt modelId="{9F37FAAA-8109-A54E-B098-783380FEDB83}" type="pres">
      <dgm:prSet presAssocID="{320E9D60-C796-EA45-B0B0-4CA8CCB5740C}" presName="text4" presStyleCnt="0"/>
      <dgm:spPr/>
    </dgm:pt>
    <dgm:pt modelId="{F0BC9593-75F9-564A-983D-59652A3487E3}" type="pres">
      <dgm:prSet presAssocID="{320E9D60-C796-EA45-B0B0-4CA8CCB5740C}" presName="textRepeatNode" presStyleLbl="alignNode1" presStyleIdx="3" presStyleCnt="8">
        <dgm:presLayoutVars>
          <dgm:chMax val="0"/>
          <dgm:chPref val="0"/>
          <dgm:bulletEnabled val="1"/>
        </dgm:presLayoutVars>
      </dgm:prSet>
      <dgm:spPr/>
    </dgm:pt>
    <dgm:pt modelId="{91FBEBFB-DAFD-3544-8B11-B57901179F4E}" type="pres">
      <dgm:prSet presAssocID="{320E9D60-C796-EA45-B0B0-4CA8CCB5740C}" presName="textaccent4" presStyleCnt="0"/>
      <dgm:spPr/>
    </dgm:pt>
    <dgm:pt modelId="{5C86D64E-6360-4B40-81A9-4268061D65EA}" type="pres">
      <dgm:prSet presAssocID="{320E9D60-C796-EA45-B0B0-4CA8CCB5740C}" presName="accentRepeatNode" presStyleLbl="solidAlignAcc1" presStyleIdx="6" presStyleCnt="16"/>
      <dgm:spPr/>
    </dgm:pt>
    <dgm:pt modelId="{5754785F-C30B-534D-9421-CCAA271923E6}" type="pres">
      <dgm:prSet presAssocID="{A4191147-0EA8-144D-833E-4B357ABE3FDF}" presName="image4" presStyleCnt="0"/>
      <dgm:spPr/>
    </dgm:pt>
    <dgm:pt modelId="{5B3768A5-DDFF-4D41-8C25-0DC7C3AA5E16}" type="pres">
      <dgm:prSet presAssocID="{A4191147-0EA8-144D-833E-4B357ABE3FDF}" presName="imageRepeatNode" presStyleLbl="alignAcc1" presStyleIdx="3" presStyleCnt="8"/>
      <dgm:spPr/>
    </dgm:pt>
    <dgm:pt modelId="{AA2A7459-E4D4-5841-BFE8-33034FCBBAF8}" type="pres">
      <dgm:prSet presAssocID="{A4191147-0EA8-144D-833E-4B357ABE3FDF}" presName="imageaccent4" presStyleCnt="0"/>
      <dgm:spPr/>
    </dgm:pt>
    <dgm:pt modelId="{9CD2A4FA-3BBC-2647-8853-7C2331A9090A}" type="pres">
      <dgm:prSet presAssocID="{A4191147-0EA8-144D-833E-4B357ABE3FDF}" presName="accentRepeatNode" presStyleLbl="solidAlignAcc1" presStyleIdx="7" presStyleCnt="16"/>
      <dgm:spPr/>
    </dgm:pt>
    <dgm:pt modelId="{F84DB38D-92C7-4E46-996E-D38EC5ED76CC}" type="pres">
      <dgm:prSet presAssocID="{1D81B23F-A19C-B041-BD5B-7D56C1EF3300}" presName="text5" presStyleCnt="0"/>
      <dgm:spPr/>
    </dgm:pt>
    <dgm:pt modelId="{69267F06-EFE8-CA4D-B9BA-7C0E08446DE5}" type="pres">
      <dgm:prSet presAssocID="{1D81B23F-A19C-B041-BD5B-7D56C1EF3300}" presName="textRepeatNode" presStyleLbl="alignNode1" presStyleIdx="4" presStyleCnt="8">
        <dgm:presLayoutVars>
          <dgm:chMax val="0"/>
          <dgm:chPref val="0"/>
          <dgm:bulletEnabled val="1"/>
        </dgm:presLayoutVars>
      </dgm:prSet>
      <dgm:spPr/>
    </dgm:pt>
    <dgm:pt modelId="{B945C293-1663-E747-A952-A28B2FCB8C76}" type="pres">
      <dgm:prSet presAssocID="{1D81B23F-A19C-B041-BD5B-7D56C1EF3300}" presName="textaccent5" presStyleCnt="0"/>
      <dgm:spPr/>
    </dgm:pt>
    <dgm:pt modelId="{4484CD1C-C636-6348-8F37-E31DD8319A39}" type="pres">
      <dgm:prSet presAssocID="{1D81B23F-A19C-B041-BD5B-7D56C1EF3300}" presName="accentRepeatNode" presStyleLbl="solidAlignAcc1" presStyleIdx="8" presStyleCnt="16"/>
      <dgm:spPr/>
    </dgm:pt>
    <dgm:pt modelId="{AC4B8B4F-9766-394A-A6A3-4D0476D6F3E0}" type="pres">
      <dgm:prSet presAssocID="{07267FD4-18C5-A84E-82E0-9375AA2D2A20}" presName="image5" presStyleCnt="0"/>
      <dgm:spPr/>
    </dgm:pt>
    <dgm:pt modelId="{65F8D1D6-AA59-1A4C-ACBD-95CD183E6E44}" type="pres">
      <dgm:prSet presAssocID="{07267FD4-18C5-A84E-82E0-9375AA2D2A20}" presName="imageRepeatNode" presStyleLbl="alignAcc1" presStyleIdx="4" presStyleCnt="8"/>
      <dgm:spPr/>
    </dgm:pt>
    <dgm:pt modelId="{AC82B93F-BDC5-984A-B596-5343A3C9C136}" type="pres">
      <dgm:prSet presAssocID="{07267FD4-18C5-A84E-82E0-9375AA2D2A20}" presName="imageaccent5" presStyleCnt="0"/>
      <dgm:spPr/>
    </dgm:pt>
    <dgm:pt modelId="{0FD0C92B-EF54-AC4F-8F65-0E78D05FD4DB}" type="pres">
      <dgm:prSet presAssocID="{07267FD4-18C5-A84E-82E0-9375AA2D2A20}" presName="accentRepeatNode" presStyleLbl="solidAlignAcc1" presStyleIdx="9" presStyleCnt="16"/>
      <dgm:spPr/>
    </dgm:pt>
    <dgm:pt modelId="{7AB1A085-89A5-5A4A-A22D-4938C1AF3E0B}" type="pres">
      <dgm:prSet presAssocID="{8B4A306B-49AB-8F44-BE63-159E18FC0762}" presName="text6" presStyleCnt="0"/>
      <dgm:spPr/>
    </dgm:pt>
    <dgm:pt modelId="{8456504C-70D0-EA43-B0C4-04C1EC388517}" type="pres">
      <dgm:prSet presAssocID="{8B4A306B-49AB-8F44-BE63-159E18FC0762}" presName="textRepeatNode" presStyleLbl="alignNode1" presStyleIdx="5" presStyleCnt="8">
        <dgm:presLayoutVars>
          <dgm:chMax val="0"/>
          <dgm:chPref val="0"/>
          <dgm:bulletEnabled val="1"/>
        </dgm:presLayoutVars>
      </dgm:prSet>
      <dgm:spPr/>
    </dgm:pt>
    <dgm:pt modelId="{04C39DC5-F242-5643-A1C8-8CB6144B9403}" type="pres">
      <dgm:prSet presAssocID="{8B4A306B-49AB-8F44-BE63-159E18FC0762}" presName="textaccent6" presStyleCnt="0"/>
      <dgm:spPr/>
    </dgm:pt>
    <dgm:pt modelId="{9915D43C-6291-4E41-93EE-846A1417764F}" type="pres">
      <dgm:prSet presAssocID="{8B4A306B-49AB-8F44-BE63-159E18FC0762}" presName="accentRepeatNode" presStyleLbl="solidAlignAcc1" presStyleIdx="10" presStyleCnt="16"/>
      <dgm:spPr/>
    </dgm:pt>
    <dgm:pt modelId="{709A5903-FD2B-5E44-BE73-0B74F7E2D842}" type="pres">
      <dgm:prSet presAssocID="{17087A06-50F9-CB42-BBA3-9D997B2241A6}" presName="image6" presStyleCnt="0"/>
      <dgm:spPr/>
    </dgm:pt>
    <dgm:pt modelId="{743F1063-9D40-2846-91F6-2F5BF7623BF2}" type="pres">
      <dgm:prSet presAssocID="{17087A06-50F9-CB42-BBA3-9D997B2241A6}" presName="imageRepeatNode" presStyleLbl="alignAcc1" presStyleIdx="5" presStyleCnt="8"/>
      <dgm:spPr/>
    </dgm:pt>
    <dgm:pt modelId="{2E3BFBED-6A66-8144-99A5-747BEAD78A84}" type="pres">
      <dgm:prSet presAssocID="{17087A06-50F9-CB42-BBA3-9D997B2241A6}" presName="imageaccent6" presStyleCnt="0"/>
      <dgm:spPr/>
    </dgm:pt>
    <dgm:pt modelId="{6553C6F8-3C41-4C4A-9D9F-0755FF3997C0}" type="pres">
      <dgm:prSet presAssocID="{17087A06-50F9-CB42-BBA3-9D997B2241A6}" presName="accentRepeatNode" presStyleLbl="solidAlignAcc1" presStyleIdx="11" presStyleCnt="16"/>
      <dgm:spPr/>
    </dgm:pt>
    <dgm:pt modelId="{41F55B26-AF04-D047-A28E-BE79BEE08A78}" type="pres">
      <dgm:prSet presAssocID="{9E5363A3-DD00-9742-BA10-D279D68F972D}" presName="text7" presStyleCnt="0"/>
      <dgm:spPr/>
    </dgm:pt>
    <dgm:pt modelId="{A627FD69-41F6-6143-BEF7-4E7B014BBEA1}" type="pres">
      <dgm:prSet presAssocID="{9E5363A3-DD00-9742-BA10-D279D68F972D}" presName="textRepeatNode" presStyleLbl="alignNode1" presStyleIdx="6" presStyleCnt="8">
        <dgm:presLayoutVars>
          <dgm:chMax val="0"/>
          <dgm:chPref val="0"/>
          <dgm:bulletEnabled val="1"/>
        </dgm:presLayoutVars>
      </dgm:prSet>
      <dgm:spPr/>
    </dgm:pt>
    <dgm:pt modelId="{2FACD9E0-6E44-4340-BF9E-AA8F8A2B230D}" type="pres">
      <dgm:prSet presAssocID="{9E5363A3-DD00-9742-BA10-D279D68F972D}" presName="textaccent7" presStyleCnt="0"/>
      <dgm:spPr/>
    </dgm:pt>
    <dgm:pt modelId="{F47C5AA7-558B-3349-BDE4-AF6FED159B22}" type="pres">
      <dgm:prSet presAssocID="{9E5363A3-DD00-9742-BA10-D279D68F972D}" presName="accentRepeatNode" presStyleLbl="solidAlignAcc1" presStyleIdx="12" presStyleCnt="16"/>
      <dgm:spPr/>
    </dgm:pt>
    <dgm:pt modelId="{41052AF8-CBAB-2447-93F2-8CB905CDA39E}" type="pres">
      <dgm:prSet presAssocID="{4B854B5D-3222-574B-BD2F-1CC13278738D}" presName="image7" presStyleCnt="0"/>
      <dgm:spPr/>
    </dgm:pt>
    <dgm:pt modelId="{A3F913BC-D6FC-4744-A910-3E55C1DB5D81}" type="pres">
      <dgm:prSet presAssocID="{4B854B5D-3222-574B-BD2F-1CC13278738D}" presName="imageRepeatNode" presStyleLbl="alignAcc1" presStyleIdx="6" presStyleCnt="8"/>
      <dgm:spPr/>
    </dgm:pt>
    <dgm:pt modelId="{07390BA0-CD02-1D4A-AA8A-D451D480F1B5}" type="pres">
      <dgm:prSet presAssocID="{4B854B5D-3222-574B-BD2F-1CC13278738D}" presName="imageaccent7" presStyleCnt="0"/>
      <dgm:spPr/>
    </dgm:pt>
    <dgm:pt modelId="{6DDA1FA8-A520-9F49-9309-928FDB5F6E70}" type="pres">
      <dgm:prSet presAssocID="{4B854B5D-3222-574B-BD2F-1CC13278738D}" presName="accentRepeatNode" presStyleLbl="solidAlignAcc1" presStyleIdx="13" presStyleCnt="16"/>
      <dgm:spPr/>
    </dgm:pt>
    <dgm:pt modelId="{E9804C92-43DC-F042-99CE-A82796AECCE0}" type="pres">
      <dgm:prSet presAssocID="{9B76912C-1407-FB4F-BE78-3EF07CDB8F1E}" presName="text8" presStyleCnt="0"/>
      <dgm:spPr/>
    </dgm:pt>
    <dgm:pt modelId="{64E5484F-51DB-0841-B3B0-278D834FA7E2}" type="pres">
      <dgm:prSet presAssocID="{9B76912C-1407-FB4F-BE78-3EF07CDB8F1E}" presName="textRepeatNode" presStyleLbl="alignNode1" presStyleIdx="7" presStyleCnt="8">
        <dgm:presLayoutVars>
          <dgm:chMax val="0"/>
          <dgm:chPref val="0"/>
          <dgm:bulletEnabled val="1"/>
        </dgm:presLayoutVars>
      </dgm:prSet>
      <dgm:spPr/>
    </dgm:pt>
    <dgm:pt modelId="{F3663979-EB02-2A47-99BE-4B4D51C304ED}" type="pres">
      <dgm:prSet presAssocID="{9B76912C-1407-FB4F-BE78-3EF07CDB8F1E}" presName="textaccent8" presStyleCnt="0"/>
      <dgm:spPr/>
    </dgm:pt>
    <dgm:pt modelId="{1FAB51DB-90AA-9547-A5B3-DD4EF301A68A}" type="pres">
      <dgm:prSet presAssocID="{9B76912C-1407-FB4F-BE78-3EF07CDB8F1E}" presName="accentRepeatNode" presStyleLbl="solidAlignAcc1" presStyleIdx="14" presStyleCnt="16"/>
      <dgm:spPr/>
    </dgm:pt>
    <dgm:pt modelId="{E5E5C86A-5DFF-1E4F-B1EF-F26B147CBBCE}" type="pres">
      <dgm:prSet presAssocID="{DB1BB0DF-E6C3-5149-A920-00D768B3A7A2}" presName="image8" presStyleCnt="0"/>
      <dgm:spPr/>
    </dgm:pt>
    <dgm:pt modelId="{38C600C5-58D4-F641-B7A3-74CFAC4FE670}" type="pres">
      <dgm:prSet presAssocID="{DB1BB0DF-E6C3-5149-A920-00D768B3A7A2}" presName="imageRepeatNode" presStyleLbl="alignAcc1" presStyleIdx="7" presStyleCnt="8"/>
      <dgm:spPr/>
    </dgm:pt>
    <dgm:pt modelId="{38F1019D-A8A1-0A4A-917A-27FD67FB8AE7}" type="pres">
      <dgm:prSet presAssocID="{DB1BB0DF-E6C3-5149-A920-00D768B3A7A2}" presName="imageaccent8" presStyleCnt="0"/>
      <dgm:spPr/>
    </dgm:pt>
    <dgm:pt modelId="{1EF70351-AAA5-F24A-98B2-C47C8A5EE095}" type="pres">
      <dgm:prSet presAssocID="{DB1BB0DF-E6C3-5149-A920-00D768B3A7A2}" presName="accentRepeatNode" presStyleLbl="solidAlignAcc1" presStyleIdx="15" presStyleCnt="16"/>
      <dgm:spPr/>
    </dgm:pt>
  </dgm:ptLst>
  <dgm:cxnLst>
    <dgm:cxn modelId="{9EF5CB0B-67E8-C447-B5CF-EE03E709C5AC}" srcId="{31F8FD75-E53F-5E43-A6B7-0C3869E1A958}" destId="{11074AC4-227B-2747-85D5-D84910342A25}" srcOrd="2" destOrd="0" parTransId="{BEFAAFE6-D468-A543-B18D-8F546EC273F9}" sibTransId="{04B15D10-BB8B-CB48-A83A-D40E8E5EE1BE}"/>
    <dgm:cxn modelId="{DDF60D0E-B7E0-6349-80B6-63A44DA3A874}" srcId="{31F8FD75-E53F-5E43-A6B7-0C3869E1A958}" destId="{9E5363A3-DD00-9742-BA10-D279D68F972D}" srcOrd="6" destOrd="0" parTransId="{B95DEB39-0611-7546-A0D5-967AED59350A}" sibTransId="{4B854B5D-3222-574B-BD2F-1CC13278738D}"/>
    <dgm:cxn modelId="{BBD1950F-1680-A649-8BAF-9D47B9842801}" srcId="{31F8FD75-E53F-5E43-A6B7-0C3869E1A958}" destId="{3EA29D6B-2E2F-3B4C-A7B0-D155FDC43714}" srcOrd="1" destOrd="0" parTransId="{87117403-0620-2E45-9E05-F8BC483D39E8}" sibTransId="{EE3B93F2-52B3-1E4E-B9B4-B1C1840A7430}"/>
    <dgm:cxn modelId="{C6F5582E-F39A-E344-9227-17339D09A167}" type="presOf" srcId="{81D45011-549A-CD43-A337-E26A82746EF2}" destId="{2EAB2A7F-0AF8-1843-9C29-42BFAD943DF3}" srcOrd="0" destOrd="0" presId="urn:microsoft.com/office/officeart/2008/layout/HexagonCluster"/>
    <dgm:cxn modelId="{EE8B2B36-0758-1C46-AD78-10F1CFC87338}" srcId="{31F8FD75-E53F-5E43-A6B7-0C3869E1A958}" destId="{8B4A306B-49AB-8F44-BE63-159E18FC0762}" srcOrd="5" destOrd="0" parTransId="{5D62755D-D771-C64D-9E4B-DF8E19C63637}" sibTransId="{17087A06-50F9-CB42-BBA3-9D997B2241A6}"/>
    <dgm:cxn modelId="{682FAE36-D563-AB4B-ABF7-AAA8BFB0F470}" type="presOf" srcId="{17087A06-50F9-CB42-BBA3-9D997B2241A6}" destId="{743F1063-9D40-2846-91F6-2F5BF7623BF2}" srcOrd="0" destOrd="0" presId="urn:microsoft.com/office/officeart/2008/layout/HexagonCluster"/>
    <dgm:cxn modelId="{F1290C38-D5AE-F948-BDF1-9CCBAEDDB050}" type="presOf" srcId="{9B76912C-1407-FB4F-BE78-3EF07CDB8F1E}" destId="{64E5484F-51DB-0841-B3B0-278D834FA7E2}" srcOrd="0" destOrd="0" presId="urn:microsoft.com/office/officeart/2008/layout/HexagonCluster"/>
    <dgm:cxn modelId="{3ED5034C-B7CF-A54F-9B4A-6662978849C5}" type="presOf" srcId="{31F8FD75-E53F-5E43-A6B7-0C3869E1A958}" destId="{185A2C0B-D745-FC4F-B7A3-C77F8C83DFB7}" srcOrd="0" destOrd="0" presId="urn:microsoft.com/office/officeart/2008/layout/HexagonCluster"/>
    <dgm:cxn modelId="{7D3F1C57-5D70-764C-A62C-5019D85764AB}" srcId="{31F8FD75-E53F-5E43-A6B7-0C3869E1A958}" destId="{1D81B23F-A19C-B041-BD5B-7D56C1EF3300}" srcOrd="4" destOrd="0" parTransId="{50F5CF3B-095C-B741-8D53-F3B4E07612B5}" sibTransId="{07267FD4-18C5-A84E-82E0-9375AA2D2A20}"/>
    <dgm:cxn modelId="{05FF7269-AB32-C240-B630-65B5825EDF8E}" type="presOf" srcId="{04B15D10-BB8B-CB48-A83A-D40E8E5EE1BE}" destId="{217E45A6-329C-2140-9DEB-74F473CE6D18}" srcOrd="0" destOrd="0" presId="urn:microsoft.com/office/officeart/2008/layout/HexagonCluster"/>
    <dgm:cxn modelId="{E31DC675-07EE-7443-847F-62E50D110734}" srcId="{31F8FD75-E53F-5E43-A6B7-0C3869E1A958}" destId="{320E9D60-C796-EA45-B0B0-4CA8CCB5740C}" srcOrd="3" destOrd="0" parTransId="{AF7E0C01-76FA-894D-9AB6-CEE80F4C7288}" sibTransId="{A4191147-0EA8-144D-833E-4B357ABE3FDF}"/>
    <dgm:cxn modelId="{16390A76-6165-9840-8741-DB413535617D}" type="presOf" srcId="{5BE3836C-E454-C043-8AB9-C3E4D1002AE8}" destId="{CA1CF032-6146-1C49-B337-C416AF60D5C7}" srcOrd="0" destOrd="0" presId="urn:microsoft.com/office/officeart/2008/layout/HexagonCluster"/>
    <dgm:cxn modelId="{2F10068B-1D18-5C41-B5FC-66AFE84C83D4}" type="presOf" srcId="{11074AC4-227B-2747-85D5-D84910342A25}" destId="{41248D59-69B4-7F4F-823F-D249BE071DF9}" srcOrd="0" destOrd="0" presId="urn:microsoft.com/office/officeart/2008/layout/HexagonCluster"/>
    <dgm:cxn modelId="{D0FF218F-6AA5-C845-927E-81E6B741379B}" type="presOf" srcId="{8B4A306B-49AB-8F44-BE63-159E18FC0762}" destId="{8456504C-70D0-EA43-B0C4-04C1EC388517}" srcOrd="0" destOrd="0" presId="urn:microsoft.com/office/officeart/2008/layout/HexagonCluster"/>
    <dgm:cxn modelId="{B4B93D8F-B20C-8B4E-995C-96B3CFAE9070}" type="presOf" srcId="{DB1BB0DF-E6C3-5149-A920-00D768B3A7A2}" destId="{38C600C5-58D4-F641-B7A3-74CFAC4FE670}" srcOrd="0" destOrd="0" presId="urn:microsoft.com/office/officeart/2008/layout/HexagonCluster"/>
    <dgm:cxn modelId="{5E088E96-8B4F-F740-ADF9-9E4BFD557026}" type="presOf" srcId="{4B854B5D-3222-574B-BD2F-1CC13278738D}" destId="{A3F913BC-D6FC-4744-A910-3E55C1DB5D81}" srcOrd="0" destOrd="0" presId="urn:microsoft.com/office/officeart/2008/layout/HexagonCluster"/>
    <dgm:cxn modelId="{6BD0F4A9-1CF5-0F4B-86F5-8CA317EC423D}" srcId="{31F8FD75-E53F-5E43-A6B7-0C3869E1A958}" destId="{81D45011-549A-CD43-A337-E26A82746EF2}" srcOrd="0" destOrd="0" parTransId="{46B71303-916D-624C-84F8-BCF2F10245F4}" sibTransId="{5BE3836C-E454-C043-8AB9-C3E4D1002AE8}"/>
    <dgm:cxn modelId="{6592BFC3-6CC9-1A4D-9F48-BC1B55E1022C}" type="presOf" srcId="{A4191147-0EA8-144D-833E-4B357ABE3FDF}" destId="{5B3768A5-DDFF-4D41-8C25-0DC7C3AA5E16}" srcOrd="0" destOrd="0" presId="urn:microsoft.com/office/officeart/2008/layout/HexagonCluster"/>
    <dgm:cxn modelId="{0DC07BC8-72F3-9349-8339-E1AC23730976}" type="presOf" srcId="{1D81B23F-A19C-B041-BD5B-7D56C1EF3300}" destId="{69267F06-EFE8-CA4D-B9BA-7C0E08446DE5}" srcOrd="0" destOrd="0" presId="urn:microsoft.com/office/officeart/2008/layout/HexagonCluster"/>
    <dgm:cxn modelId="{62E519D5-8232-444B-BF02-E7C87467E2A9}" srcId="{31F8FD75-E53F-5E43-A6B7-0C3869E1A958}" destId="{9B76912C-1407-FB4F-BE78-3EF07CDB8F1E}" srcOrd="7" destOrd="0" parTransId="{81E8A468-3901-8840-A6C3-3310B714FE4A}" sibTransId="{DB1BB0DF-E6C3-5149-A920-00D768B3A7A2}"/>
    <dgm:cxn modelId="{FDA182E0-79B0-A04F-BC28-717FFAA8118D}" type="presOf" srcId="{EE3B93F2-52B3-1E4E-B9B4-B1C1840A7430}" destId="{06614F61-05C2-1A4D-8EC7-374F893FE141}" srcOrd="0" destOrd="0" presId="urn:microsoft.com/office/officeart/2008/layout/HexagonCluster"/>
    <dgm:cxn modelId="{5B2CD8E9-D26B-C34F-A629-C27C9FBD86E1}" type="presOf" srcId="{9E5363A3-DD00-9742-BA10-D279D68F972D}" destId="{A627FD69-41F6-6143-BEF7-4E7B014BBEA1}" srcOrd="0" destOrd="0" presId="urn:microsoft.com/office/officeart/2008/layout/HexagonCluster"/>
    <dgm:cxn modelId="{DA21C9EA-0711-D84F-AB8F-EF4894D6CAF8}" type="presOf" srcId="{3EA29D6B-2E2F-3B4C-A7B0-D155FDC43714}" destId="{A55529B4-250C-834B-AA21-51800414A58F}" srcOrd="0" destOrd="0" presId="urn:microsoft.com/office/officeart/2008/layout/HexagonCluster"/>
    <dgm:cxn modelId="{12B389EC-67B6-A44D-B758-4BFF7BA93208}" type="presOf" srcId="{07267FD4-18C5-A84E-82E0-9375AA2D2A20}" destId="{65F8D1D6-AA59-1A4C-ACBD-95CD183E6E44}" srcOrd="0" destOrd="0" presId="urn:microsoft.com/office/officeart/2008/layout/HexagonCluster"/>
    <dgm:cxn modelId="{2C8349FB-7E34-DB4A-B878-77EB2E569229}" type="presOf" srcId="{320E9D60-C796-EA45-B0B0-4CA8CCB5740C}" destId="{F0BC9593-75F9-564A-983D-59652A3487E3}" srcOrd="0" destOrd="0" presId="urn:microsoft.com/office/officeart/2008/layout/HexagonCluster"/>
    <dgm:cxn modelId="{107680BF-2BB0-0040-9F6A-1912AD74757E}" type="presParOf" srcId="{185A2C0B-D745-FC4F-B7A3-C77F8C83DFB7}" destId="{F5C7AA7F-69AE-4045-B4BB-3930B2686971}" srcOrd="0" destOrd="0" presId="urn:microsoft.com/office/officeart/2008/layout/HexagonCluster"/>
    <dgm:cxn modelId="{97A52623-13B1-BB46-B9FF-B615DBC452C2}" type="presParOf" srcId="{F5C7AA7F-69AE-4045-B4BB-3930B2686971}" destId="{2EAB2A7F-0AF8-1843-9C29-42BFAD943DF3}" srcOrd="0" destOrd="0" presId="urn:microsoft.com/office/officeart/2008/layout/HexagonCluster"/>
    <dgm:cxn modelId="{35FE687A-8D6C-0345-B9CF-CC6B14C12FF1}" type="presParOf" srcId="{185A2C0B-D745-FC4F-B7A3-C77F8C83DFB7}" destId="{BD44575C-4232-F340-A400-F18802CD7F36}" srcOrd="1" destOrd="0" presId="urn:microsoft.com/office/officeart/2008/layout/HexagonCluster"/>
    <dgm:cxn modelId="{1611F18E-7737-5D42-92C6-DA5771B394C6}" type="presParOf" srcId="{BD44575C-4232-F340-A400-F18802CD7F36}" destId="{6003FCA7-FBD2-CA42-979C-8B55BF6529AA}" srcOrd="0" destOrd="0" presId="urn:microsoft.com/office/officeart/2008/layout/HexagonCluster"/>
    <dgm:cxn modelId="{36181F55-0DC8-FE4B-9494-A0DF42972C11}" type="presParOf" srcId="{185A2C0B-D745-FC4F-B7A3-C77F8C83DFB7}" destId="{39D4DA52-84C9-AB42-9272-480521819498}" srcOrd="2" destOrd="0" presId="urn:microsoft.com/office/officeart/2008/layout/HexagonCluster"/>
    <dgm:cxn modelId="{7EF060F4-1C7C-014E-BDA6-2A9080A51DFE}" type="presParOf" srcId="{39D4DA52-84C9-AB42-9272-480521819498}" destId="{CA1CF032-6146-1C49-B337-C416AF60D5C7}" srcOrd="0" destOrd="0" presId="urn:microsoft.com/office/officeart/2008/layout/HexagonCluster"/>
    <dgm:cxn modelId="{9D01543D-F7D7-1244-B5B7-175B30E13200}" type="presParOf" srcId="{185A2C0B-D745-FC4F-B7A3-C77F8C83DFB7}" destId="{22330324-6D5D-304E-9AB5-202F4DEE59B8}" srcOrd="3" destOrd="0" presId="urn:microsoft.com/office/officeart/2008/layout/HexagonCluster"/>
    <dgm:cxn modelId="{3077B9AE-F5FA-524B-8238-6DDFC75B1E6C}" type="presParOf" srcId="{22330324-6D5D-304E-9AB5-202F4DEE59B8}" destId="{8B17FBEC-D205-1C41-8A34-EE295CD98AC7}" srcOrd="0" destOrd="0" presId="urn:microsoft.com/office/officeart/2008/layout/HexagonCluster"/>
    <dgm:cxn modelId="{FF204212-F670-AC49-B1FC-5E15D826EB06}" type="presParOf" srcId="{185A2C0B-D745-FC4F-B7A3-C77F8C83DFB7}" destId="{3CFA9E30-0F28-904D-89F9-81D64299D1D9}" srcOrd="4" destOrd="0" presId="urn:microsoft.com/office/officeart/2008/layout/HexagonCluster"/>
    <dgm:cxn modelId="{30D81FEF-0D72-2048-8EF4-014301D30413}" type="presParOf" srcId="{3CFA9E30-0F28-904D-89F9-81D64299D1D9}" destId="{A55529B4-250C-834B-AA21-51800414A58F}" srcOrd="0" destOrd="0" presId="urn:microsoft.com/office/officeart/2008/layout/HexagonCluster"/>
    <dgm:cxn modelId="{11FD62D2-0D13-2845-841E-21C6F76B499D}" type="presParOf" srcId="{185A2C0B-D745-FC4F-B7A3-C77F8C83DFB7}" destId="{DF65E43F-376A-B140-8719-4F1FB59A3DD1}" srcOrd="5" destOrd="0" presId="urn:microsoft.com/office/officeart/2008/layout/HexagonCluster"/>
    <dgm:cxn modelId="{BAC8B351-E5AD-C044-B3A4-5286A1F8F9C9}" type="presParOf" srcId="{DF65E43F-376A-B140-8719-4F1FB59A3DD1}" destId="{A3E13DC1-FB7B-D94E-8AE7-BF98B4BA98FA}" srcOrd="0" destOrd="0" presId="urn:microsoft.com/office/officeart/2008/layout/HexagonCluster"/>
    <dgm:cxn modelId="{47B3D10F-676F-964A-BF6F-F8645F31B819}" type="presParOf" srcId="{185A2C0B-D745-FC4F-B7A3-C77F8C83DFB7}" destId="{8A0B3E63-8612-3442-979E-94C8FCEE45AA}" srcOrd="6" destOrd="0" presId="urn:microsoft.com/office/officeart/2008/layout/HexagonCluster"/>
    <dgm:cxn modelId="{AB3D4B66-ADDF-BB45-9FA2-D44B5C794C48}" type="presParOf" srcId="{8A0B3E63-8612-3442-979E-94C8FCEE45AA}" destId="{06614F61-05C2-1A4D-8EC7-374F893FE141}" srcOrd="0" destOrd="0" presId="urn:microsoft.com/office/officeart/2008/layout/HexagonCluster"/>
    <dgm:cxn modelId="{289FA1ED-E7F4-5349-BA36-DF18066D5411}" type="presParOf" srcId="{185A2C0B-D745-FC4F-B7A3-C77F8C83DFB7}" destId="{C1E241CE-8BFC-5E4E-B8C5-192965AEA69D}" srcOrd="7" destOrd="0" presId="urn:microsoft.com/office/officeart/2008/layout/HexagonCluster"/>
    <dgm:cxn modelId="{DCA65561-7679-5646-84B4-08B644925137}" type="presParOf" srcId="{C1E241CE-8BFC-5E4E-B8C5-192965AEA69D}" destId="{D0EF91F1-EF1C-D44B-B305-078CF027582E}" srcOrd="0" destOrd="0" presId="urn:microsoft.com/office/officeart/2008/layout/HexagonCluster"/>
    <dgm:cxn modelId="{7107964A-0980-B640-9D04-A42BC36F7C3D}" type="presParOf" srcId="{185A2C0B-D745-FC4F-B7A3-C77F8C83DFB7}" destId="{9AA8A618-E34B-134F-B9BF-237C0061002E}" srcOrd="8" destOrd="0" presId="urn:microsoft.com/office/officeart/2008/layout/HexagonCluster"/>
    <dgm:cxn modelId="{2CBB6636-749B-1644-8932-55E0F071023D}" type="presParOf" srcId="{9AA8A618-E34B-134F-B9BF-237C0061002E}" destId="{41248D59-69B4-7F4F-823F-D249BE071DF9}" srcOrd="0" destOrd="0" presId="urn:microsoft.com/office/officeart/2008/layout/HexagonCluster"/>
    <dgm:cxn modelId="{8FCAD64A-A6BB-7041-AB29-1DFD38E5EEDE}" type="presParOf" srcId="{185A2C0B-D745-FC4F-B7A3-C77F8C83DFB7}" destId="{0C769EE1-5792-FB48-B29B-D0ADB89B382F}" srcOrd="9" destOrd="0" presId="urn:microsoft.com/office/officeart/2008/layout/HexagonCluster"/>
    <dgm:cxn modelId="{91EA2F89-F391-304F-9EA4-2D0549E1B717}" type="presParOf" srcId="{0C769EE1-5792-FB48-B29B-D0ADB89B382F}" destId="{4B5B9011-99B0-A84A-8DF6-C46B43F816D8}" srcOrd="0" destOrd="0" presId="urn:microsoft.com/office/officeart/2008/layout/HexagonCluster"/>
    <dgm:cxn modelId="{BAB79605-FD3B-0D4F-A22E-8749B7A007C0}" type="presParOf" srcId="{185A2C0B-D745-FC4F-B7A3-C77F8C83DFB7}" destId="{6F0A54AD-EC04-0A44-9F4B-6CF4F096B8B1}" srcOrd="10" destOrd="0" presId="urn:microsoft.com/office/officeart/2008/layout/HexagonCluster"/>
    <dgm:cxn modelId="{576A8ED4-A9EB-9A4B-A94C-563208F0CB18}" type="presParOf" srcId="{6F0A54AD-EC04-0A44-9F4B-6CF4F096B8B1}" destId="{217E45A6-329C-2140-9DEB-74F473CE6D18}" srcOrd="0" destOrd="0" presId="urn:microsoft.com/office/officeart/2008/layout/HexagonCluster"/>
    <dgm:cxn modelId="{4384CC7F-1881-F74A-8D83-86B456CCD311}" type="presParOf" srcId="{185A2C0B-D745-FC4F-B7A3-C77F8C83DFB7}" destId="{71178276-3D83-0643-815B-86AA7F13D6D1}" srcOrd="11" destOrd="0" presId="urn:microsoft.com/office/officeart/2008/layout/HexagonCluster"/>
    <dgm:cxn modelId="{BFE1748F-5B47-F343-8E22-02B00E4CC526}" type="presParOf" srcId="{71178276-3D83-0643-815B-86AA7F13D6D1}" destId="{3B28B627-286B-B74D-B1B9-E48E6F961D4B}" srcOrd="0" destOrd="0" presId="urn:microsoft.com/office/officeart/2008/layout/HexagonCluster"/>
    <dgm:cxn modelId="{C8FD8F82-2C06-0C44-8EF1-621DF2A9A7D5}" type="presParOf" srcId="{185A2C0B-D745-FC4F-B7A3-C77F8C83DFB7}" destId="{9F37FAAA-8109-A54E-B098-783380FEDB83}" srcOrd="12" destOrd="0" presId="urn:microsoft.com/office/officeart/2008/layout/HexagonCluster"/>
    <dgm:cxn modelId="{36D527B0-5338-1F46-9762-00AA8B71EF4A}" type="presParOf" srcId="{9F37FAAA-8109-A54E-B098-783380FEDB83}" destId="{F0BC9593-75F9-564A-983D-59652A3487E3}" srcOrd="0" destOrd="0" presId="urn:microsoft.com/office/officeart/2008/layout/HexagonCluster"/>
    <dgm:cxn modelId="{04713A70-B4E0-1841-BF34-0100C4C73DFA}" type="presParOf" srcId="{185A2C0B-D745-FC4F-B7A3-C77F8C83DFB7}" destId="{91FBEBFB-DAFD-3544-8B11-B57901179F4E}" srcOrd="13" destOrd="0" presId="urn:microsoft.com/office/officeart/2008/layout/HexagonCluster"/>
    <dgm:cxn modelId="{D04ABD0F-90C9-8F49-A78A-7B7C8515638B}" type="presParOf" srcId="{91FBEBFB-DAFD-3544-8B11-B57901179F4E}" destId="{5C86D64E-6360-4B40-81A9-4268061D65EA}" srcOrd="0" destOrd="0" presId="urn:microsoft.com/office/officeart/2008/layout/HexagonCluster"/>
    <dgm:cxn modelId="{97AB4D77-8A59-F04B-8A4D-100E9AA98E0D}" type="presParOf" srcId="{185A2C0B-D745-FC4F-B7A3-C77F8C83DFB7}" destId="{5754785F-C30B-534D-9421-CCAA271923E6}" srcOrd="14" destOrd="0" presId="urn:microsoft.com/office/officeart/2008/layout/HexagonCluster"/>
    <dgm:cxn modelId="{C7B7C8F8-2DCA-564D-B7FA-85ABE3D7D248}" type="presParOf" srcId="{5754785F-C30B-534D-9421-CCAA271923E6}" destId="{5B3768A5-DDFF-4D41-8C25-0DC7C3AA5E16}" srcOrd="0" destOrd="0" presId="urn:microsoft.com/office/officeart/2008/layout/HexagonCluster"/>
    <dgm:cxn modelId="{EAF59F96-6529-AA49-8604-7FCDFF64C98B}" type="presParOf" srcId="{185A2C0B-D745-FC4F-B7A3-C77F8C83DFB7}" destId="{AA2A7459-E4D4-5841-BFE8-33034FCBBAF8}" srcOrd="15" destOrd="0" presId="urn:microsoft.com/office/officeart/2008/layout/HexagonCluster"/>
    <dgm:cxn modelId="{E61A662F-284D-094D-8861-CD3F06A80F0C}" type="presParOf" srcId="{AA2A7459-E4D4-5841-BFE8-33034FCBBAF8}" destId="{9CD2A4FA-3BBC-2647-8853-7C2331A9090A}" srcOrd="0" destOrd="0" presId="urn:microsoft.com/office/officeart/2008/layout/HexagonCluster"/>
    <dgm:cxn modelId="{4C21B829-80A1-1E4B-B696-BE524E84F8F1}" type="presParOf" srcId="{185A2C0B-D745-FC4F-B7A3-C77F8C83DFB7}" destId="{F84DB38D-92C7-4E46-996E-D38EC5ED76CC}" srcOrd="16" destOrd="0" presId="urn:microsoft.com/office/officeart/2008/layout/HexagonCluster"/>
    <dgm:cxn modelId="{FA5CAF50-7469-EE4B-B9A0-38C8991F7CF8}" type="presParOf" srcId="{F84DB38D-92C7-4E46-996E-D38EC5ED76CC}" destId="{69267F06-EFE8-CA4D-B9BA-7C0E08446DE5}" srcOrd="0" destOrd="0" presId="urn:microsoft.com/office/officeart/2008/layout/HexagonCluster"/>
    <dgm:cxn modelId="{2F317B44-D23C-7340-8AFA-BF714C6041DB}" type="presParOf" srcId="{185A2C0B-D745-FC4F-B7A3-C77F8C83DFB7}" destId="{B945C293-1663-E747-A952-A28B2FCB8C76}" srcOrd="17" destOrd="0" presId="urn:microsoft.com/office/officeart/2008/layout/HexagonCluster"/>
    <dgm:cxn modelId="{305598CD-7028-FA44-A78E-6F867B4DA30D}" type="presParOf" srcId="{B945C293-1663-E747-A952-A28B2FCB8C76}" destId="{4484CD1C-C636-6348-8F37-E31DD8319A39}" srcOrd="0" destOrd="0" presId="urn:microsoft.com/office/officeart/2008/layout/HexagonCluster"/>
    <dgm:cxn modelId="{ECBDCD2E-2719-8147-9E18-4138C40BC8F9}" type="presParOf" srcId="{185A2C0B-D745-FC4F-B7A3-C77F8C83DFB7}" destId="{AC4B8B4F-9766-394A-A6A3-4D0476D6F3E0}" srcOrd="18" destOrd="0" presId="urn:microsoft.com/office/officeart/2008/layout/HexagonCluster"/>
    <dgm:cxn modelId="{B6D7EEF9-676C-334F-BF63-ABE5D28A3516}" type="presParOf" srcId="{AC4B8B4F-9766-394A-A6A3-4D0476D6F3E0}" destId="{65F8D1D6-AA59-1A4C-ACBD-95CD183E6E44}" srcOrd="0" destOrd="0" presId="urn:microsoft.com/office/officeart/2008/layout/HexagonCluster"/>
    <dgm:cxn modelId="{102C7BD8-F16D-4D4D-8C59-567B2D9560A8}" type="presParOf" srcId="{185A2C0B-D745-FC4F-B7A3-C77F8C83DFB7}" destId="{AC82B93F-BDC5-984A-B596-5343A3C9C136}" srcOrd="19" destOrd="0" presId="urn:microsoft.com/office/officeart/2008/layout/HexagonCluster"/>
    <dgm:cxn modelId="{2E2C2D0A-706F-A644-9E41-A26A29BD0D25}" type="presParOf" srcId="{AC82B93F-BDC5-984A-B596-5343A3C9C136}" destId="{0FD0C92B-EF54-AC4F-8F65-0E78D05FD4DB}" srcOrd="0" destOrd="0" presId="urn:microsoft.com/office/officeart/2008/layout/HexagonCluster"/>
    <dgm:cxn modelId="{B09DA44F-6828-F54B-8D7E-FB0ABCCED772}" type="presParOf" srcId="{185A2C0B-D745-FC4F-B7A3-C77F8C83DFB7}" destId="{7AB1A085-89A5-5A4A-A22D-4938C1AF3E0B}" srcOrd="20" destOrd="0" presId="urn:microsoft.com/office/officeart/2008/layout/HexagonCluster"/>
    <dgm:cxn modelId="{8C7C017F-0C70-ED44-9BE1-2482AED6D418}" type="presParOf" srcId="{7AB1A085-89A5-5A4A-A22D-4938C1AF3E0B}" destId="{8456504C-70D0-EA43-B0C4-04C1EC388517}" srcOrd="0" destOrd="0" presId="urn:microsoft.com/office/officeart/2008/layout/HexagonCluster"/>
    <dgm:cxn modelId="{0538D602-CDAE-0C40-ADDC-8B6B9BA90AEA}" type="presParOf" srcId="{185A2C0B-D745-FC4F-B7A3-C77F8C83DFB7}" destId="{04C39DC5-F242-5643-A1C8-8CB6144B9403}" srcOrd="21" destOrd="0" presId="urn:microsoft.com/office/officeart/2008/layout/HexagonCluster"/>
    <dgm:cxn modelId="{DC646434-DFD6-DA40-BE16-5C5BCFD3B7F8}" type="presParOf" srcId="{04C39DC5-F242-5643-A1C8-8CB6144B9403}" destId="{9915D43C-6291-4E41-93EE-846A1417764F}" srcOrd="0" destOrd="0" presId="urn:microsoft.com/office/officeart/2008/layout/HexagonCluster"/>
    <dgm:cxn modelId="{C87CCF37-9113-AC44-B5B2-5C16A13ED5E6}" type="presParOf" srcId="{185A2C0B-D745-FC4F-B7A3-C77F8C83DFB7}" destId="{709A5903-FD2B-5E44-BE73-0B74F7E2D842}" srcOrd="22" destOrd="0" presId="urn:microsoft.com/office/officeart/2008/layout/HexagonCluster"/>
    <dgm:cxn modelId="{296B8099-3416-F449-ABD8-F150FE3E9120}" type="presParOf" srcId="{709A5903-FD2B-5E44-BE73-0B74F7E2D842}" destId="{743F1063-9D40-2846-91F6-2F5BF7623BF2}" srcOrd="0" destOrd="0" presId="urn:microsoft.com/office/officeart/2008/layout/HexagonCluster"/>
    <dgm:cxn modelId="{DB998457-9DA3-E843-A1D7-6F3C04AA3B25}" type="presParOf" srcId="{185A2C0B-D745-FC4F-B7A3-C77F8C83DFB7}" destId="{2E3BFBED-6A66-8144-99A5-747BEAD78A84}" srcOrd="23" destOrd="0" presId="urn:microsoft.com/office/officeart/2008/layout/HexagonCluster"/>
    <dgm:cxn modelId="{EB499268-1E33-3B4D-AA80-14F0AD393890}" type="presParOf" srcId="{2E3BFBED-6A66-8144-99A5-747BEAD78A84}" destId="{6553C6F8-3C41-4C4A-9D9F-0755FF3997C0}" srcOrd="0" destOrd="0" presId="urn:microsoft.com/office/officeart/2008/layout/HexagonCluster"/>
    <dgm:cxn modelId="{B3C8795A-63F7-354F-B746-F7CE1CA8AE71}" type="presParOf" srcId="{185A2C0B-D745-FC4F-B7A3-C77F8C83DFB7}" destId="{41F55B26-AF04-D047-A28E-BE79BEE08A78}" srcOrd="24" destOrd="0" presId="urn:microsoft.com/office/officeart/2008/layout/HexagonCluster"/>
    <dgm:cxn modelId="{20293C9D-C0DD-6A47-8683-150DA0350D4B}" type="presParOf" srcId="{41F55B26-AF04-D047-A28E-BE79BEE08A78}" destId="{A627FD69-41F6-6143-BEF7-4E7B014BBEA1}" srcOrd="0" destOrd="0" presId="urn:microsoft.com/office/officeart/2008/layout/HexagonCluster"/>
    <dgm:cxn modelId="{A88508D9-D2BC-6C42-AED2-5C30BF0DA839}" type="presParOf" srcId="{185A2C0B-D745-FC4F-B7A3-C77F8C83DFB7}" destId="{2FACD9E0-6E44-4340-BF9E-AA8F8A2B230D}" srcOrd="25" destOrd="0" presId="urn:microsoft.com/office/officeart/2008/layout/HexagonCluster"/>
    <dgm:cxn modelId="{59D67410-F4F1-D145-8134-3082BD4FBA23}" type="presParOf" srcId="{2FACD9E0-6E44-4340-BF9E-AA8F8A2B230D}" destId="{F47C5AA7-558B-3349-BDE4-AF6FED159B22}" srcOrd="0" destOrd="0" presId="urn:microsoft.com/office/officeart/2008/layout/HexagonCluster"/>
    <dgm:cxn modelId="{8177BFBA-A6B2-744D-8E93-FE16B13A5CBD}" type="presParOf" srcId="{185A2C0B-D745-FC4F-B7A3-C77F8C83DFB7}" destId="{41052AF8-CBAB-2447-93F2-8CB905CDA39E}" srcOrd="26" destOrd="0" presId="urn:microsoft.com/office/officeart/2008/layout/HexagonCluster"/>
    <dgm:cxn modelId="{FA9FCD15-E39B-094F-B2F2-A6C4F4222F0B}" type="presParOf" srcId="{41052AF8-CBAB-2447-93F2-8CB905CDA39E}" destId="{A3F913BC-D6FC-4744-A910-3E55C1DB5D81}" srcOrd="0" destOrd="0" presId="urn:microsoft.com/office/officeart/2008/layout/HexagonCluster"/>
    <dgm:cxn modelId="{12219A53-0597-6E4A-8FE5-74C28C6D8EED}" type="presParOf" srcId="{185A2C0B-D745-FC4F-B7A3-C77F8C83DFB7}" destId="{07390BA0-CD02-1D4A-AA8A-D451D480F1B5}" srcOrd="27" destOrd="0" presId="urn:microsoft.com/office/officeart/2008/layout/HexagonCluster"/>
    <dgm:cxn modelId="{F41FF0B3-97F8-BA45-9E30-57AE8844A18A}" type="presParOf" srcId="{07390BA0-CD02-1D4A-AA8A-D451D480F1B5}" destId="{6DDA1FA8-A520-9F49-9309-928FDB5F6E70}" srcOrd="0" destOrd="0" presId="urn:microsoft.com/office/officeart/2008/layout/HexagonCluster"/>
    <dgm:cxn modelId="{C3C416C2-2686-8A48-AEAE-031C28C4FAE9}" type="presParOf" srcId="{185A2C0B-D745-FC4F-B7A3-C77F8C83DFB7}" destId="{E9804C92-43DC-F042-99CE-A82796AECCE0}" srcOrd="28" destOrd="0" presId="urn:microsoft.com/office/officeart/2008/layout/HexagonCluster"/>
    <dgm:cxn modelId="{72F47D83-5334-C844-B5F6-8ACCF8ACE329}" type="presParOf" srcId="{E9804C92-43DC-F042-99CE-A82796AECCE0}" destId="{64E5484F-51DB-0841-B3B0-278D834FA7E2}" srcOrd="0" destOrd="0" presId="urn:microsoft.com/office/officeart/2008/layout/HexagonCluster"/>
    <dgm:cxn modelId="{C011A268-F7FB-6940-894A-F424D2EB4911}" type="presParOf" srcId="{185A2C0B-D745-FC4F-B7A3-C77F8C83DFB7}" destId="{F3663979-EB02-2A47-99BE-4B4D51C304ED}" srcOrd="29" destOrd="0" presId="urn:microsoft.com/office/officeart/2008/layout/HexagonCluster"/>
    <dgm:cxn modelId="{724ABFD8-F3FB-9F4C-91CA-31D7D82A42B8}" type="presParOf" srcId="{F3663979-EB02-2A47-99BE-4B4D51C304ED}" destId="{1FAB51DB-90AA-9547-A5B3-DD4EF301A68A}" srcOrd="0" destOrd="0" presId="urn:microsoft.com/office/officeart/2008/layout/HexagonCluster"/>
    <dgm:cxn modelId="{CD781B95-BA27-A04F-9DC7-E4962F689359}" type="presParOf" srcId="{185A2C0B-D745-FC4F-B7A3-C77F8C83DFB7}" destId="{E5E5C86A-5DFF-1E4F-B1EF-F26B147CBBCE}" srcOrd="30" destOrd="0" presId="urn:microsoft.com/office/officeart/2008/layout/HexagonCluster"/>
    <dgm:cxn modelId="{5845A170-BA0D-7B47-9062-80E90AE93551}" type="presParOf" srcId="{E5E5C86A-5DFF-1E4F-B1EF-F26B147CBBCE}" destId="{38C600C5-58D4-F641-B7A3-74CFAC4FE670}" srcOrd="0" destOrd="0" presId="urn:microsoft.com/office/officeart/2008/layout/HexagonCluster"/>
    <dgm:cxn modelId="{57980807-47F0-FC45-948A-7AA5DE79FD80}" type="presParOf" srcId="{185A2C0B-D745-FC4F-B7A3-C77F8C83DFB7}" destId="{38F1019D-A8A1-0A4A-917A-27FD67FB8AE7}" srcOrd="31" destOrd="0" presId="urn:microsoft.com/office/officeart/2008/layout/HexagonCluster"/>
    <dgm:cxn modelId="{DB7C2ECA-3E80-F14C-9270-C0D3D6C87A83}" type="presParOf" srcId="{38F1019D-A8A1-0A4A-917A-27FD67FB8AE7}" destId="{1EF70351-AAA5-F24A-98B2-C47C8A5EE095}"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A60995-C4F6-4E43-99B4-68D51E3734B7}" type="doc">
      <dgm:prSet loTypeId="urn:microsoft.com/office/officeart/2005/8/layout/radial1" loCatId="relationship" qsTypeId="urn:microsoft.com/office/officeart/2005/8/quickstyle/simple5" qsCatId="simple" csTypeId="urn:microsoft.com/office/officeart/2005/8/colors/accent2_2" csCatId="accent2" phldr="1"/>
      <dgm:spPr/>
      <dgm:t>
        <a:bodyPr/>
        <a:lstStyle/>
        <a:p>
          <a:endParaRPr lang="en-US"/>
        </a:p>
      </dgm:t>
    </dgm:pt>
    <dgm:pt modelId="{0ACFDC01-A3A2-8A49-BC65-2E4DBE87FD1A}">
      <dgm:prSet phldrT="[Text]"/>
      <dgm:spPr/>
      <dgm:t>
        <a:bodyPr/>
        <a:lstStyle/>
        <a:p>
          <a:pPr algn="r"/>
          <a:endParaRPr lang="en-US"/>
        </a:p>
      </dgm:t>
    </dgm:pt>
    <dgm:pt modelId="{005B16A7-4892-E843-9557-B859CB9A3F5F}" type="parTrans" cxnId="{AB700CD6-5054-324C-B7D5-964228489B69}">
      <dgm:prSet/>
      <dgm:spPr/>
      <dgm:t>
        <a:bodyPr/>
        <a:lstStyle/>
        <a:p>
          <a:pPr algn="r"/>
          <a:endParaRPr lang="en-US"/>
        </a:p>
      </dgm:t>
    </dgm:pt>
    <dgm:pt modelId="{19652ACE-FB57-BB48-87C0-E6A7E2119341}" type="sibTrans" cxnId="{AB700CD6-5054-324C-B7D5-964228489B69}">
      <dgm:prSet/>
      <dgm:spPr/>
      <dgm:t>
        <a:bodyPr/>
        <a:lstStyle/>
        <a:p>
          <a:pPr algn="r"/>
          <a:endParaRPr lang="en-US"/>
        </a:p>
      </dgm:t>
    </dgm:pt>
    <dgm:pt modelId="{6CD6580A-835A-3D43-8442-E47E49C286B8}">
      <dgm:prSet phldrT="[Text]"/>
      <dgm:spPr/>
      <dgm:t>
        <a:bodyPr/>
        <a:lstStyle/>
        <a:p>
          <a:pPr algn="r"/>
          <a:endParaRPr lang="en-US"/>
        </a:p>
      </dgm:t>
    </dgm:pt>
    <dgm:pt modelId="{FE4FF641-3165-C646-8DB7-18AA08E23304}" type="parTrans" cxnId="{E6370A5D-43CE-BC48-BFCE-A1E263FD8C6D}">
      <dgm:prSet/>
      <dgm:spPr/>
      <dgm:t>
        <a:bodyPr/>
        <a:lstStyle/>
        <a:p>
          <a:pPr algn="r"/>
          <a:endParaRPr lang="en-US"/>
        </a:p>
      </dgm:t>
    </dgm:pt>
    <dgm:pt modelId="{C30BDCE7-329B-7240-8997-BE19A6011805}" type="sibTrans" cxnId="{E6370A5D-43CE-BC48-BFCE-A1E263FD8C6D}">
      <dgm:prSet/>
      <dgm:spPr/>
      <dgm:t>
        <a:bodyPr/>
        <a:lstStyle/>
        <a:p>
          <a:pPr algn="r"/>
          <a:endParaRPr lang="en-US"/>
        </a:p>
      </dgm:t>
    </dgm:pt>
    <dgm:pt modelId="{599715AA-715B-6F48-89D8-2A65DF8F18F8}">
      <dgm:prSet phldrT="[Text]"/>
      <dgm:spPr/>
      <dgm:t>
        <a:bodyPr/>
        <a:lstStyle/>
        <a:p>
          <a:pPr algn="ctr"/>
          <a:r>
            <a:rPr lang="en-US" dirty="0"/>
            <a:t>NGO</a:t>
          </a:r>
        </a:p>
      </dgm:t>
    </dgm:pt>
    <dgm:pt modelId="{53CCF459-010E-0C49-A0A3-D87D5DA00F00}" type="parTrans" cxnId="{1089DFE7-97B0-CD4A-95BF-05F3E16405B8}">
      <dgm:prSet/>
      <dgm:spPr/>
      <dgm:t>
        <a:bodyPr/>
        <a:lstStyle/>
        <a:p>
          <a:pPr algn="r"/>
          <a:endParaRPr lang="en-US"/>
        </a:p>
      </dgm:t>
    </dgm:pt>
    <dgm:pt modelId="{76B7E4EC-6D3C-734F-BDFD-DDB337B7E91D}" type="sibTrans" cxnId="{1089DFE7-97B0-CD4A-95BF-05F3E16405B8}">
      <dgm:prSet/>
      <dgm:spPr/>
      <dgm:t>
        <a:bodyPr/>
        <a:lstStyle/>
        <a:p>
          <a:pPr algn="r"/>
          <a:endParaRPr lang="en-US"/>
        </a:p>
      </dgm:t>
    </dgm:pt>
    <dgm:pt modelId="{E1CE554C-4E14-FA45-9783-F5406620D50F}">
      <dgm:prSet phldrT="[Text]"/>
      <dgm:spPr/>
      <dgm:t>
        <a:bodyPr/>
        <a:lstStyle/>
        <a:p>
          <a:pPr algn="ctr"/>
          <a:r>
            <a:rPr lang="en-US" dirty="0"/>
            <a:t>Police</a:t>
          </a:r>
        </a:p>
      </dgm:t>
    </dgm:pt>
    <dgm:pt modelId="{5B64E55D-BA04-4544-9756-84FA5451B547}" type="parTrans" cxnId="{4B1B380D-5CBD-3E4F-85DA-979DB33F4DAC}">
      <dgm:prSet/>
      <dgm:spPr/>
      <dgm:t>
        <a:bodyPr/>
        <a:lstStyle/>
        <a:p>
          <a:pPr algn="r"/>
          <a:endParaRPr lang="en-US"/>
        </a:p>
      </dgm:t>
    </dgm:pt>
    <dgm:pt modelId="{0A36C7B0-E1F9-144E-A449-2CABBF2601CB}" type="sibTrans" cxnId="{4B1B380D-5CBD-3E4F-85DA-979DB33F4DAC}">
      <dgm:prSet/>
      <dgm:spPr/>
      <dgm:t>
        <a:bodyPr/>
        <a:lstStyle/>
        <a:p>
          <a:pPr algn="r"/>
          <a:endParaRPr lang="en-US"/>
        </a:p>
      </dgm:t>
    </dgm:pt>
    <dgm:pt modelId="{1AED48EB-CC5B-8548-BB30-B3B161663070}">
      <dgm:prSet/>
      <dgm:spPr/>
      <dgm:t>
        <a:bodyPr/>
        <a:lstStyle/>
        <a:p>
          <a:pPr algn="ctr"/>
          <a:r>
            <a:rPr lang="en-US" dirty="0"/>
            <a:t>Hospital</a:t>
          </a:r>
        </a:p>
      </dgm:t>
    </dgm:pt>
    <dgm:pt modelId="{63971D72-B2F3-0F4F-B3BC-9FC60F75AF1A}" type="parTrans" cxnId="{78889843-9B8F-2A4C-B955-A0A3AE0C58D5}">
      <dgm:prSet/>
      <dgm:spPr/>
      <dgm:t>
        <a:bodyPr/>
        <a:lstStyle/>
        <a:p>
          <a:pPr algn="r"/>
          <a:endParaRPr lang="en-US"/>
        </a:p>
      </dgm:t>
    </dgm:pt>
    <dgm:pt modelId="{3C7F87EB-E65F-6A47-ADDC-12E5FF6A1840}" type="sibTrans" cxnId="{78889843-9B8F-2A4C-B955-A0A3AE0C58D5}">
      <dgm:prSet/>
      <dgm:spPr/>
      <dgm:t>
        <a:bodyPr/>
        <a:lstStyle/>
        <a:p>
          <a:pPr algn="r"/>
          <a:endParaRPr lang="en-US"/>
        </a:p>
      </dgm:t>
    </dgm:pt>
    <dgm:pt modelId="{34D9BE86-5DC6-044D-B6A9-E7FE4AA1FEF5}">
      <dgm:prSet/>
      <dgm:spPr/>
      <dgm:t>
        <a:bodyPr/>
        <a:lstStyle/>
        <a:p>
          <a:pPr algn="ctr"/>
          <a:r>
            <a:rPr lang="en-US" dirty="0"/>
            <a:t>Judiciary</a:t>
          </a:r>
        </a:p>
      </dgm:t>
    </dgm:pt>
    <dgm:pt modelId="{4E32EE5E-6B5C-8046-97DC-08CB6B27DB6E}" type="parTrans" cxnId="{195901BB-63C9-C849-8542-26ECBF2E9FD1}">
      <dgm:prSet/>
      <dgm:spPr/>
      <dgm:t>
        <a:bodyPr/>
        <a:lstStyle/>
        <a:p>
          <a:pPr algn="r"/>
          <a:endParaRPr lang="en-US"/>
        </a:p>
      </dgm:t>
    </dgm:pt>
    <dgm:pt modelId="{1F201072-7EC2-3442-9284-E66AA2AAF2AB}" type="sibTrans" cxnId="{195901BB-63C9-C849-8542-26ECBF2E9FD1}">
      <dgm:prSet/>
      <dgm:spPr/>
      <dgm:t>
        <a:bodyPr/>
        <a:lstStyle/>
        <a:p>
          <a:pPr algn="r"/>
          <a:endParaRPr lang="en-US"/>
        </a:p>
      </dgm:t>
    </dgm:pt>
    <dgm:pt modelId="{11F6843F-76D9-C144-9FE3-FB523A6308A1}">
      <dgm:prSet phldrT="[Text]"/>
      <dgm:spPr/>
      <dgm:t>
        <a:bodyPr/>
        <a:lstStyle/>
        <a:p>
          <a:pPr algn="r"/>
          <a:endParaRPr lang="en-US"/>
        </a:p>
      </dgm:t>
    </dgm:pt>
    <dgm:pt modelId="{881D8FE3-B480-E846-989D-0E45C77ADE40}" type="parTrans" cxnId="{A980E94D-33F6-F540-B033-DDD6122DFF00}">
      <dgm:prSet/>
      <dgm:spPr/>
      <dgm:t>
        <a:bodyPr/>
        <a:lstStyle/>
        <a:p>
          <a:pPr algn="r"/>
          <a:endParaRPr lang="en-US"/>
        </a:p>
      </dgm:t>
    </dgm:pt>
    <dgm:pt modelId="{EC42FD95-22B5-8F41-A9B8-B71061261266}" type="sibTrans" cxnId="{A980E94D-33F6-F540-B033-DDD6122DFF00}">
      <dgm:prSet/>
      <dgm:spPr/>
      <dgm:t>
        <a:bodyPr/>
        <a:lstStyle/>
        <a:p>
          <a:pPr algn="r"/>
          <a:endParaRPr lang="en-US"/>
        </a:p>
      </dgm:t>
    </dgm:pt>
    <dgm:pt modelId="{4B4EC05A-8680-F54C-A348-6A6EF4F5E3B8}">
      <dgm:prSet phldrT="[Text]"/>
      <dgm:spPr/>
      <dgm:t>
        <a:bodyPr/>
        <a:lstStyle/>
        <a:p>
          <a:pPr algn="r"/>
          <a:endParaRPr lang="en-US"/>
        </a:p>
      </dgm:t>
    </dgm:pt>
    <dgm:pt modelId="{9662364C-3C32-CD48-BB55-A963655F367D}" type="parTrans" cxnId="{236A3716-69F4-6C4C-9E4A-7DB7E6B0EF99}">
      <dgm:prSet/>
      <dgm:spPr/>
      <dgm:t>
        <a:bodyPr/>
        <a:lstStyle/>
        <a:p>
          <a:pPr algn="r"/>
          <a:endParaRPr lang="en-US"/>
        </a:p>
      </dgm:t>
    </dgm:pt>
    <dgm:pt modelId="{1A6DCAAD-69D0-A444-99C1-3CC78E961740}" type="sibTrans" cxnId="{236A3716-69F4-6C4C-9E4A-7DB7E6B0EF99}">
      <dgm:prSet/>
      <dgm:spPr/>
      <dgm:t>
        <a:bodyPr/>
        <a:lstStyle/>
        <a:p>
          <a:pPr algn="r"/>
          <a:endParaRPr lang="en-US"/>
        </a:p>
      </dgm:t>
    </dgm:pt>
    <dgm:pt modelId="{27B4461C-A9B7-3849-BD73-B9F00625BD33}">
      <dgm:prSet phldrT="[Text]"/>
      <dgm:spPr/>
      <dgm:t>
        <a:bodyPr/>
        <a:lstStyle/>
        <a:p>
          <a:pPr algn="r"/>
          <a:endParaRPr lang="en-US"/>
        </a:p>
      </dgm:t>
    </dgm:pt>
    <dgm:pt modelId="{261FDFA8-BAE9-394E-96B5-4DE3B402C359}" type="parTrans" cxnId="{714AF6AD-B213-D04C-8886-49115F07DFB5}">
      <dgm:prSet/>
      <dgm:spPr/>
      <dgm:t>
        <a:bodyPr/>
        <a:lstStyle/>
        <a:p>
          <a:pPr algn="r"/>
          <a:endParaRPr lang="en-US"/>
        </a:p>
      </dgm:t>
    </dgm:pt>
    <dgm:pt modelId="{AB318702-3C99-7449-A285-9FDF89592CAF}" type="sibTrans" cxnId="{714AF6AD-B213-D04C-8886-49115F07DFB5}">
      <dgm:prSet/>
      <dgm:spPr/>
      <dgm:t>
        <a:bodyPr/>
        <a:lstStyle/>
        <a:p>
          <a:pPr algn="r"/>
          <a:endParaRPr lang="en-US"/>
        </a:p>
      </dgm:t>
    </dgm:pt>
    <dgm:pt modelId="{A2799E98-9992-7445-8BCD-E4483B8D6E9D}">
      <dgm:prSet phldrT="[Text]"/>
      <dgm:spPr/>
      <dgm:t>
        <a:bodyPr/>
        <a:lstStyle/>
        <a:p>
          <a:pPr algn="r"/>
          <a:endParaRPr lang="en-US"/>
        </a:p>
      </dgm:t>
    </dgm:pt>
    <dgm:pt modelId="{8C6A412C-5B62-1C43-8902-60DA9394A8C5}" type="parTrans" cxnId="{8D3442DF-F29F-3340-B00A-B609C0683CD6}">
      <dgm:prSet/>
      <dgm:spPr/>
      <dgm:t>
        <a:bodyPr/>
        <a:lstStyle/>
        <a:p>
          <a:pPr algn="r"/>
          <a:endParaRPr lang="en-US"/>
        </a:p>
      </dgm:t>
    </dgm:pt>
    <dgm:pt modelId="{D8D4FCA5-1F69-C646-BDAC-6A1CAEC651C5}" type="sibTrans" cxnId="{8D3442DF-F29F-3340-B00A-B609C0683CD6}">
      <dgm:prSet/>
      <dgm:spPr/>
      <dgm:t>
        <a:bodyPr/>
        <a:lstStyle/>
        <a:p>
          <a:pPr algn="r"/>
          <a:endParaRPr lang="en-US"/>
        </a:p>
      </dgm:t>
    </dgm:pt>
    <dgm:pt modelId="{E7A8A1D6-3AA2-814C-95D6-8B36977CF589}">
      <dgm:prSet phldrT="[Text]"/>
      <dgm:spPr/>
      <dgm:t>
        <a:bodyPr/>
        <a:lstStyle/>
        <a:p>
          <a:pPr algn="r"/>
          <a:endParaRPr lang="en-US"/>
        </a:p>
      </dgm:t>
    </dgm:pt>
    <dgm:pt modelId="{651DEF2D-EC4C-704E-90AE-ABA885BDCD8A}" type="parTrans" cxnId="{8AEA2172-51F6-E648-8D57-1882F487B7DB}">
      <dgm:prSet/>
      <dgm:spPr/>
      <dgm:t>
        <a:bodyPr/>
        <a:lstStyle/>
        <a:p>
          <a:pPr algn="r"/>
          <a:endParaRPr lang="en-US"/>
        </a:p>
      </dgm:t>
    </dgm:pt>
    <dgm:pt modelId="{21D10EAF-848D-4F4D-AA9D-3CAE58A123F1}" type="sibTrans" cxnId="{8AEA2172-51F6-E648-8D57-1882F487B7DB}">
      <dgm:prSet/>
      <dgm:spPr/>
      <dgm:t>
        <a:bodyPr/>
        <a:lstStyle/>
        <a:p>
          <a:pPr algn="r"/>
          <a:endParaRPr lang="en-US"/>
        </a:p>
      </dgm:t>
    </dgm:pt>
    <dgm:pt modelId="{74CD8C4D-2381-694B-A6CC-E2ACD8FD2CB4}">
      <dgm:prSet phldrT="[Text]"/>
      <dgm:spPr/>
      <dgm:t>
        <a:bodyPr/>
        <a:lstStyle/>
        <a:p>
          <a:pPr algn="r"/>
          <a:endParaRPr lang="en-US"/>
        </a:p>
      </dgm:t>
    </dgm:pt>
    <dgm:pt modelId="{BE25EFD1-4F39-014A-8874-17B437FEBC8D}" type="parTrans" cxnId="{61DE1026-ACB0-5149-9C75-B4CAD333F843}">
      <dgm:prSet/>
      <dgm:spPr/>
      <dgm:t>
        <a:bodyPr/>
        <a:lstStyle/>
        <a:p>
          <a:pPr algn="r"/>
          <a:endParaRPr lang="en-US"/>
        </a:p>
      </dgm:t>
    </dgm:pt>
    <dgm:pt modelId="{A19E3564-4CEF-7946-A54B-23E4438CE415}" type="sibTrans" cxnId="{61DE1026-ACB0-5149-9C75-B4CAD333F843}">
      <dgm:prSet/>
      <dgm:spPr/>
      <dgm:t>
        <a:bodyPr/>
        <a:lstStyle/>
        <a:p>
          <a:pPr algn="r"/>
          <a:endParaRPr lang="en-US"/>
        </a:p>
      </dgm:t>
    </dgm:pt>
    <dgm:pt modelId="{28B06F7B-E0D5-384E-A43E-492A409344EA}">
      <dgm:prSet phldrT="[Text]"/>
      <dgm:spPr/>
      <dgm:t>
        <a:bodyPr/>
        <a:lstStyle/>
        <a:p>
          <a:pPr algn="r"/>
          <a:endParaRPr lang="en-US"/>
        </a:p>
      </dgm:t>
    </dgm:pt>
    <dgm:pt modelId="{8C191006-DC30-EA4B-938C-8CD995F245CD}" type="parTrans" cxnId="{63B45C12-98B5-634A-8E45-6F68F2200E84}">
      <dgm:prSet/>
      <dgm:spPr/>
      <dgm:t>
        <a:bodyPr/>
        <a:lstStyle/>
        <a:p>
          <a:pPr algn="r"/>
          <a:endParaRPr lang="en-US"/>
        </a:p>
      </dgm:t>
    </dgm:pt>
    <dgm:pt modelId="{713FF75E-15E2-DC4C-9403-4077BB900A65}" type="sibTrans" cxnId="{63B45C12-98B5-634A-8E45-6F68F2200E84}">
      <dgm:prSet/>
      <dgm:spPr/>
      <dgm:t>
        <a:bodyPr/>
        <a:lstStyle/>
        <a:p>
          <a:pPr algn="r"/>
          <a:endParaRPr lang="en-US"/>
        </a:p>
      </dgm:t>
    </dgm:pt>
    <dgm:pt modelId="{B9073D56-8592-744F-8807-A5BB7FB29D4C}">
      <dgm:prSet phldrT="[Text]"/>
      <dgm:spPr>
        <a:solidFill>
          <a:schemeClr val="accent4"/>
        </a:solidFill>
      </dgm:spPr>
      <dgm:t>
        <a:bodyPr/>
        <a:lstStyle/>
        <a:p>
          <a:pPr algn="ctr"/>
          <a:r>
            <a:rPr lang="en-US" dirty="0"/>
            <a:t>Enterprises</a:t>
          </a:r>
        </a:p>
      </dgm:t>
    </dgm:pt>
    <dgm:pt modelId="{928FB97D-B1CD-DC45-B376-67E53989AB0F}" type="sibTrans" cxnId="{08E90DC0-A624-0241-A660-A9FA81A54F11}">
      <dgm:prSet/>
      <dgm:spPr/>
      <dgm:t>
        <a:bodyPr/>
        <a:lstStyle/>
        <a:p>
          <a:pPr algn="r"/>
          <a:endParaRPr lang="en-US"/>
        </a:p>
      </dgm:t>
    </dgm:pt>
    <dgm:pt modelId="{7E3AB5AA-C8C3-1541-8D7B-81DE60C31162}" type="parTrans" cxnId="{08E90DC0-A624-0241-A660-A9FA81A54F11}">
      <dgm:prSet/>
      <dgm:spPr/>
      <dgm:t>
        <a:bodyPr/>
        <a:lstStyle/>
        <a:p>
          <a:pPr algn="r"/>
          <a:endParaRPr lang="en-US"/>
        </a:p>
      </dgm:t>
    </dgm:pt>
    <dgm:pt modelId="{6653D3C1-80F7-3347-9AE6-40BFBCEF11B1}" type="pres">
      <dgm:prSet presAssocID="{89A60995-C4F6-4E43-99B4-68D51E3734B7}" presName="cycle" presStyleCnt="0">
        <dgm:presLayoutVars>
          <dgm:chMax val="1"/>
          <dgm:dir/>
          <dgm:animLvl val="ctr"/>
          <dgm:resizeHandles val="exact"/>
        </dgm:presLayoutVars>
      </dgm:prSet>
      <dgm:spPr/>
    </dgm:pt>
    <dgm:pt modelId="{EDC82275-C649-F741-BD1C-9FB7229C70B2}" type="pres">
      <dgm:prSet presAssocID="{B9073D56-8592-744F-8807-A5BB7FB29D4C}" presName="centerShape" presStyleLbl="node0" presStyleIdx="0" presStyleCnt="1" custScaleX="138512" custScaleY="132722"/>
      <dgm:spPr/>
    </dgm:pt>
    <dgm:pt modelId="{77B18219-3B3D-8F46-A090-926196E0E7A1}" type="pres">
      <dgm:prSet presAssocID="{53CCF459-010E-0C49-A0A3-D87D5DA00F00}" presName="Name9" presStyleLbl="parChTrans1D2" presStyleIdx="0" presStyleCnt="4"/>
      <dgm:spPr/>
    </dgm:pt>
    <dgm:pt modelId="{54F6C48E-F063-924E-A837-A6FC303FA839}" type="pres">
      <dgm:prSet presAssocID="{53CCF459-010E-0C49-A0A3-D87D5DA00F00}" presName="connTx" presStyleLbl="parChTrans1D2" presStyleIdx="0" presStyleCnt="4"/>
      <dgm:spPr/>
    </dgm:pt>
    <dgm:pt modelId="{F2E61DE8-26C9-7847-8B75-66399E9C7B9A}" type="pres">
      <dgm:prSet presAssocID="{599715AA-715B-6F48-89D8-2A65DF8F18F8}" presName="node" presStyleLbl="node1" presStyleIdx="0" presStyleCnt="4">
        <dgm:presLayoutVars>
          <dgm:bulletEnabled val="1"/>
        </dgm:presLayoutVars>
      </dgm:prSet>
      <dgm:spPr/>
    </dgm:pt>
    <dgm:pt modelId="{C6D78220-6255-3A45-B14F-C7F55FABB36D}" type="pres">
      <dgm:prSet presAssocID="{63971D72-B2F3-0F4F-B3BC-9FC60F75AF1A}" presName="Name9" presStyleLbl="parChTrans1D2" presStyleIdx="1" presStyleCnt="4"/>
      <dgm:spPr/>
    </dgm:pt>
    <dgm:pt modelId="{D4475E41-38C2-894F-A73B-5C353C4C09D9}" type="pres">
      <dgm:prSet presAssocID="{63971D72-B2F3-0F4F-B3BC-9FC60F75AF1A}" presName="connTx" presStyleLbl="parChTrans1D2" presStyleIdx="1" presStyleCnt="4"/>
      <dgm:spPr/>
    </dgm:pt>
    <dgm:pt modelId="{2AC47ED0-4CD9-3E42-8125-47E75973B61E}" type="pres">
      <dgm:prSet presAssocID="{1AED48EB-CC5B-8548-BB30-B3B161663070}" presName="node" presStyleLbl="node1" presStyleIdx="1" presStyleCnt="4" custScaleX="119031" custScaleY="127143">
        <dgm:presLayoutVars>
          <dgm:bulletEnabled val="1"/>
        </dgm:presLayoutVars>
      </dgm:prSet>
      <dgm:spPr/>
    </dgm:pt>
    <dgm:pt modelId="{39F2290B-01C7-194F-995C-5EE69EF68A69}" type="pres">
      <dgm:prSet presAssocID="{4E32EE5E-6B5C-8046-97DC-08CB6B27DB6E}" presName="Name9" presStyleLbl="parChTrans1D2" presStyleIdx="2" presStyleCnt="4"/>
      <dgm:spPr/>
    </dgm:pt>
    <dgm:pt modelId="{2F7018C3-23E3-CD46-BE6F-E3F62EEC0AEE}" type="pres">
      <dgm:prSet presAssocID="{4E32EE5E-6B5C-8046-97DC-08CB6B27DB6E}" presName="connTx" presStyleLbl="parChTrans1D2" presStyleIdx="2" presStyleCnt="4"/>
      <dgm:spPr/>
    </dgm:pt>
    <dgm:pt modelId="{0DBE572C-5E6D-4F43-AE38-E8EF9D624CF7}" type="pres">
      <dgm:prSet presAssocID="{34D9BE86-5DC6-044D-B6A9-E7FE4AA1FEF5}" presName="node" presStyleLbl="node1" presStyleIdx="2" presStyleCnt="4">
        <dgm:presLayoutVars>
          <dgm:bulletEnabled val="1"/>
        </dgm:presLayoutVars>
      </dgm:prSet>
      <dgm:spPr/>
    </dgm:pt>
    <dgm:pt modelId="{2DAB9E4C-7515-F646-872F-E033DE83D280}" type="pres">
      <dgm:prSet presAssocID="{5B64E55D-BA04-4544-9756-84FA5451B547}" presName="Name9" presStyleLbl="parChTrans1D2" presStyleIdx="3" presStyleCnt="4"/>
      <dgm:spPr/>
    </dgm:pt>
    <dgm:pt modelId="{C2895B99-FC1A-034A-84E1-4050D44FDB7A}" type="pres">
      <dgm:prSet presAssocID="{5B64E55D-BA04-4544-9756-84FA5451B547}" presName="connTx" presStyleLbl="parChTrans1D2" presStyleIdx="3" presStyleCnt="4"/>
      <dgm:spPr/>
    </dgm:pt>
    <dgm:pt modelId="{CE285508-F899-C448-AD4B-EC4BCA583F81}" type="pres">
      <dgm:prSet presAssocID="{E1CE554C-4E14-FA45-9783-F5406620D50F}" presName="node" presStyleLbl="node1" presStyleIdx="3" presStyleCnt="4">
        <dgm:presLayoutVars>
          <dgm:bulletEnabled val="1"/>
        </dgm:presLayoutVars>
      </dgm:prSet>
      <dgm:spPr/>
    </dgm:pt>
  </dgm:ptLst>
  <dgm:cxnLst>
    <dgm:cxn modelId="{4B1B380D-5CBD-3E4F-85DA-979DB33F4DAC}" srcId="{B9073D56-8592-744F-8807-A5BB7FB29D4C}" destId="{E1CE554C-4E14-FA45-9783-F5406620D50F}" srcOrd="3" destOrd="0" parTransId="{5B64E55D-BA04-4544-9756-84FA5451B547}" sibTransId="{0A36C7B0-E1F9-144E-A449-2CABBF2601CB}"/>
    <dgm:cxn modelId="{9B37940E-1037-4A4D-B067-FC5022AA3B37}" type="presOf" srcId="{E1CE554C-4E14-FA45-9783-F5406620D50F}" destId="{CE285508-F899-C448-AD4B-EC4BCA583F81}" srcOrd="0" destOrd="0" presId="urn:microsoft.com/office/officeart/2005/8/layout/radial1"/>
    <dgm:cxn modelId="{63B45C12-98B5-634A-8E45-6F68F2200E84}" srcId="{0ACFDC01-A3A2-8A49-BC65-2E4DBE87FD1A}" destId="{28B06F7B-E0D5-384E-A43E-492A409344EA}" srcOrd="7" destOrd="0" parTransId="{8C191006-DC30-EA4B-938C-8CD995F245CD}" sibTransId="{713FF75E-15E2-DC4C-9403-4077BB900A65}"/>
    <dgm:cxn modelId="{236A3716-69F4-6C4C-9E4A-7DB7E6B0EF99}" srcId="{0ACFDC01-A3A2-8A49-BC65-2E4DBE87FD1A}" destId="{4B4EC05A-8680-F54C-A348-6A6EF4F5E3B8}" srcOrd="2" destOrd="0" parTransId="{9662364C-3C32-CD48-BB55-A963655F367D}" sibTransId="{1A6DCAAD-69D0-A444-99C1-3CC78E961740}"/>
    <dgm:cxn modelId="{61DE1026-ACB0-5149-9C75-B4CAD333F843}" srcId="{0ACFDC01-A3A2-8A49-BC65-2E4DBE87FD1A}" destId="{74CD8C4D-2381-694B-A6CC-E2ACD8FD2CB4}" srcOrd="6" destOrd="0" parTransId="{BE25EFD1-4F39-014A-8874-17B437FEBC8D}" sibTransId="{A19E3564-4CEF-7946-A54B-23E4438CE415}"/>
    <dgm:cxn modelId="{1C1D4A43-4F93-DF47-8B84-9928FD37B3C3}" type="presOf" srcId="{53CCF459-010E-0C49-A0A3-D87D5DA00F00}" destId="{77B18219-3B3D-8F46-A090-926196E0E7A1}" srcOrd="0" destOrd="0" presId="urn:microsoft.com/office/officeart/2005/8/layout/radial1"/>
    <dgm:cxn modelId="{78889843-9B8F-2A4C-B955-A0A3AE0C58D5}" srcId="{B9073D56-8592-744F-8807-A5BB7FB29D4C}" destId="{1AED48EB-CC5B-8548-BB30-B3B161663070}" srcOrd="1" destOrd="0" parTransId="{63971D72-B2F3-0F4F-B3BC-9FC60F75AF1A}" sibTransId="{3C7F87EB-E65F-6A47-ADDC-12E5FF6A1840}"/>
    <dgm:cxn modelId="{A980E94D-33F6-F540-B033-DDD6122DFF00}" srcId="{0ACFDC01-A3A2-8A49-BC65-2E4DBE87FD1A}" destId="{11F6843F-76D9-C144-9FE3-FB523A6308A1}" srcOrd="1" destOrd="0" parTransId="{881D8FE3-B480-E846-989D-0E45C77ADE40}" sibTransId="{EC42FD95-22B5-8F41-A9B8-B71061261266}"/>
    <dgm:cxn modelId="{F99C3257-F227-EE4B-8E4C-77595856FCB4}" type="presOf" srcId="{89A60995-C4F6-4E43-99B4-68D51E3734B7}" destId="{6653D3C1-80F7-3347-9AE6-40BFBCEF11B1}" srcOrd="0" destOrd="0" presId="urn:microsoft.com/office/officeart/2005/8/layout/radial1"/>
    <dgm:cxn modelId="{E6370A5D-43CE-BC48-BFCE-A1E263FD8C6D}" srcId="{0ACFDC01-A3A2-8A49-BC65-2E4DBE87FD1A}" destId="{6CD6580A-835A-3D43-8442-E47E49C286B8}" srcOrd="0" destOrd="0" parTransId="{FE4FF641-3165-C646-8DB7-18AA08E23304}" sibTransId="{C30BDCE7-329B-7240-8997-BE19A6011805}"/>
    <dgm:cxn modelId="{01856371-33F3-2D41-98A6-12BC8BA6A69B}" type="presOf" srcId="{B9073D56-8592-744F-8807-A5BB7FB29D4C}" destId="{EDC82275-C649-F741-BD1C-9FB7229C70B2}" srcOrd="0" destOrd="0" presId="urn:microsoft.com/office/officeart/2005/8/layout/radial1"/>
    <dgm:cxn modelId="{8AEA2172-51F6-E648-8D57-1882F487B7DB}" srcId="{0ACFDC01-A3A2-8A49-BC65-2E4DBE87FD1A}" destId="{E7A8A1D6-3AA2-814C-95D6-8B36977CF589}" srcOrd="5" destOrd="0" parTransId="{651DEF2D-EC4C-704E-90AE-ABA885BDCD8A}" sibTransId="{21D10EAF-848D-4F4D-AA9D-3CAE58A123F1}"/>
    <dgm:cxn modelId="{E3B8199D-5003-A44A-BC74-1214CEC64BBA}" type="presOf" srcId="{4E32EE5E-6B5C-8046-97DC-08CB6B27DB6E}" destId="{2F7018C3-23E3-CD46-BE6F-E3F62EEC0AEE}" srcOrd="1" destOrd="0" presId="urn:microsoft.com/office/officeart/2005/8/layout/radial1"/>
    <dgm:cxn modelId="{132788A0-0DC9-6644-AD35-F7C9B696F168}" type="presOf" srcId="{1AED48EB-CC5B-8548-BB30-B3B161663070}" destId="{2AC47ED0-4CD9-3E42-8125-47E75973B61E}" srcOrd="0" destOrd="0" presId="urn:microsoft.com/office/officeart/2005/8/layout/radial1"/>
    <dgm:cxn modelId="{714AF6AD-B213-D04C-8886-49115F07DFB5}" srcId="{0ACFDC01-A3A2-8A49-BC65-2E4DBE87FD1A}" destId="{27B4461C-A9B7-3849-BD73-B9F00625BD33}" srcOrd="3" destOrd="0" parTransId="{261FDFA8-BAE9-394E-96B5-4DE3B402C359}" sibTransId="{AB318702-3C99-7449-A285-9FDF89592CAF}"/>
    <dgm:cxn modelId="{195901BB-63C9-C849-8542-26ECBF2E9FD1}" srcId="{B9073D56-8592-744F-8807-A5BB7FB29D4C}" destId="{34D9BE86-5DC6-044D-B6A9-E7FE4AA1FEF5}" srcOrd="2" destOrd="0" parTransId="{4E32EE5E-6B5C-8046-97DC-08CB6B27DB6E}" sibTransId="{1F201072-7EC2-3442-9284-E66AA2AAF2AB}"/>
    <dgm:cxn modelId="{ABD831BF-E9CE-CA42-B43F-6F2E1DB3E3DE}" type="presOf" srcId="{53CCF459-010E-0C49-A0A3-D87D5DA00F00}" destId="{54F6C48E-F063-924E-A837-A6FC303FA839}" srcOrd="1" destOrd="0" presId="urn:microsoft.com/office/officeart/2005/8/layout/radial1"/>
    <dgm:cxn modelId="{08E90DC0-A624-0241-A660-A9FA81A54F11}" srcId="{89A60995-C4F6-4E43-99B4-68D51E3734B7}" destId="{B9073D56-8592-744F-8807-A5BB7FB29D4C}" srcOrd="0" destOrd="0" parTransId="{7E3AB5AA-C8C3-1541-8D7B-81DE60C31162}" sibTransId="{928FB97D-B1CD-DC45-B376-67E53989AB0F}"/>
    <dgm:cxn modelId="{323521C4-87F5-8C49-B5C3-71D8D2C94075}" type="presOf" srcId="{34D9BE86-5DC6-044D-B6A9-E7FE4AA1FEF5}" destId="{0DBE572C-5E6D-4F43-AE38-E8EF9D624CF7}" srcOrd="0" destOrd="0" presId="urn:microsoft.com/office/officeart/2005/8/layout/radial1"/>
    <dgm:cxn modelId="{E49A17C7-F4A7-2149-A1D0-5F2D0A4456FD}" type="presOf" srcId="{5B64E55D-BA04-4544-9756-84FA5451B547}" destId="{C2895B99-FC1A-034A-84E1-4050D44FDB7A}" srcOrd="1" destOrd="0" presId="urn:microsoft.com/office/officeart/2005/8/layout/radial1"/>
    <dgm:cxn modelId="{43CC6BCB-4EC4-B545-8204-A44E080DAE66}" type="presOf" srcId="{63971D72-B2F3-0F4F-B3BC-9FC60F75AF1A}" destId="{D4475E41-38C2-894F-A73B-5C353C4C09D9}" srcOrd="1" destOrd="0" presId="urn:microsoft.com/office/officeart/2005/8/layout/radial1"/>
    <dgm:cxn modelId="{AB700CD6-5054-324C-B7D5-964228489B69}" srcId="{89A60995-C4F6-4E43-99B4-68D51E3734B7}" destId="{0ACFDC01-A3A2-8A49-BC65-2E4DBE87FD1A}" srcOrd="1" destOrd="0" parTransId="{005B16A7-4892-E843-9557-B859CB9A3F5F}" sibTransId="{19652ACE-FB57-BB48-87C0-E6A7E2119341}"/>
    <dgm:cxn modelId="{8D3442DF-F29F-3340-B00A-B609C0683CD6}" srcId="{0ACFDC01-A3A2-8A49-BC65-2E4DBE87FD1A}" destId="{A2799E98-9992-7445-8BCD-E4483B8D6E9D}" srcOrd="4" destOrd="0" parTransId="{8C6A412C-5B62-1C43-8902-60DA9394A8C5}" sibTransId="{D8D4FCA5-1F69-C646-BDAC-6A1CAEC651C5}"/>
    <dgm:cxn modelId="{C36CA5E6-C50C-144D-9CDE-7BE685AE0032}" type="presOf" srcId="{63971D72-B2F3-0F4F-B3BC-9FC60F75AF1A}" destId="{C6D78220-6255-3A45-B14F-C7F55FABB36D}" srcOrd="0" destOrd="0" presId="urn:microsoft.com/office/officeart/2005/8/layout/radial1"/>
    <dgm:cxn modelId="{1089DFE7-97B0-CD4A-95BF-05F3E16405B8}" srcId="{B9073D56-8592-744F-8807-A5BB7FB29D4C}" destId="{599715AA-715B-6F48-89D8-2A65DF8F18F8}" srcOrd="0" destOrd="0" parTransId="{53CCF459-010E-0C49-A0A3-D87D5DA00F00}" sibTransId="{76B7E4EC-6D3C-734F-BDFD-DDB337B7E91D}"/>
    <dgm:cxn modelId="{A1D163F0-7AC2-394B-8D94-56C3C3A9EAD7}" type="presOf" srcId="{5B64E55D-BA04-4544-9756-84FA5451B547}" destId="{2DAB9E4C-7515-F646-872F-E033DE83D280}" srcOrd="0" destOrd="0" presId="urn:microsoft.com/office/officeart/2005/8/layout/radial1"/>
    <dgm:cxn modelId="{AE746DF0-F2D8-6C41-AA41-A7983C2058BC}" type="presOf" srcId="{599715AA-715B-6F48-89D8-2A65DF8F18F8}" destId="{F2E61DE8-26C9-7847-8B75-66399E9C7B9A}" srcOrd="0" destOrd="0" presId="urn:microsoft.com/office/officeart/2005/8/layout/radial1"/>
    <dgm:cxn modelId="{2E5E2BF8-F047-A045-9044-99159FE9E9C0}" type="presOf" srcId="{4E32EE5E-6B5C-8046-97DC-08CB6B27DB6E}" destId="{39F2290B-01C7-194F-995C-5EE69EF68A69}" srcOrd="0" destOrd="0" presId="urn:microsoft.com/office/officeart/2005/8/layout/radial1"/>
    <dgm:cxn modelId="{D29E044E-0C21-2647-8A26-919D6FD8475A}" type="presParOf" srcId="{6653D3C1-80F7-3347-9AE6-40BFBCEF11B1}" destId="{EDC82275-C649-F741-BD1C-9FB7229C70B2}" srcOrd="0" destOrd="0" presId="urn:microsoft.com/office/officeart/2005/8/layout/radial1"/>
    <dgm:cxn modelId="{753CAE97-9A42-2549-ACB6-6B0615E62A7A}" type="presParOf" srcId="{6653D3C1-80F7-3347-9AE6-40BFBCEF11B1}" destId="{77B18219-3B3D-8F46-A090-926196E0E7A1}" srcOrd="1" destOrd="0" presId="urn:microsoft.com/office/officeart/2005/8/layout/radial1"/>
    <dgm:cxn modelId="{2DABCE42-F3D2-8A45-975C-352B87385528}" type="presParOf" srcId="{77B18219-3B3D-8F46-A090-926196E0E7A1}" destId="{54F6C48E-F063-924E-A837-A6FC303FA839}" srcOrd="0" destOrd="0" presId="urn:microsoft.com/office/officeart/2005/8/layout/radial1"/>
    <dgm:cxn modelId="{22EC551E-1C58-7C49-8898-1C8DD7DA55E7}" type="presParOf" srcId="{6653D3C1-80F7-3347-9AE6-40BFBCEF11B1}" destId="{F2E61DE8-26C9-7847-8B75-66399E9C7B9A}" srcOrd="2" destOrd="0" presId="urn:microsoft.com/office/officeart/2005/8/layout/radial1"/>
    <dgm:cxn modelId="{8E3B33ED-CABC-4B4C-8E02-D7DF275B1555}" type="presParOf" srcId="{6653D3C1-80F7-3347-9AE6-40BFBCEF11B1}" destId="{C6D78220-6255-3A45-B14F-C7F55FABB36D}" srcOrd="3" destOrd="0" presId="urn:microsoft.com/office/officeart/2005/8/layout/radial1"/>
    <dgm:cxn modelId="{DBFC8310-A41F-4446-86C1-93AF4A6D8693}" type="presParOf" srcId="{C6D78220-6255-3A45-B14F-C7F55FABB36D}" destId="{D4475E41-38C2-894F-A73B-5C353C4C09D9}" srcOrd="0" destOrd="0" presId="urn:microsoft.com/office/officeart/2005/8/layout/radial1"/>
    <dgm:cxn modelId="{9B377CDF-0D60-9243-8EB2-09C3C00F09C9}" type="presParOf" srcId="{6653D3C1-80F7-3347-9AE6-40BFBCEF11B1}" destId="{2AC47ED0-4CD9-3E42-8125-47E75973B61E}" srcOrd="4" destOrd="0" presId="urn:microsoft.com/office/officeart/2005/8/layout/radial1"/>
    <dgm:cxn modelId="{A055878A-C708-EB46-B4DB-DBF8A4A61A9A}" type="presParOf" srcId="{6653D3C1-80F7-3347-9AE6-40BFBCEF11B1}" destId="{39F2290B-01C7-194F-995C-5EE69EF68A69}" srcOrd="5" destOrd="0" presId="urn:microsoft.com/office/officeart/2005/8/layout/radial1"/>
    <dgm:cxn modelId="{FD29A65B-9200-894E-A79E-E1C37F13A298}" type="presParOf" srcId="{39F2290B-01C7-194F-995C-5EE69EF68A69}" destId="{2F7018C3-23E3-CD46-BE6F-E3F62EEC0AEE}" srcOrd="0" destOrd="0" presId="urn:microsoft.com/office/officeart/2005/8/layout/radial1"/>
    <dgm:cxn modelId="{D6D98CE2-AE7D-2749-B53E-B43C44EF73EC}" type="presParOf" srcId="{6653D3C1-80F7-3347-9AE6-40BFBCEF11B1}" destId="{0DBE572C-5E6D-4F43-AE38-E8EF9D624CF7}" srcOrd="6" destOrd="0" presId="urn:microsoft.com/office/officeart/2005/8/layout/radial1"/>
    <dgm:cxn modelId="{7A7348DA-CDEC-ED4C-B4DA-E840E4DD40ED}" type="presParOf" srcId="{6653D3C1-80F7-3347-9AE6-40BFBCEF11B1}" destId="{2DAB9E4C-7515-F646-872F-E033DE83D280}" srcOrd="7" destOrd="0" presId="urn:microsoft.com/office/officeart/2005/8/layout/radial1"/>
    <dgm:cxn modelId="{8B17CEAC-378B-4E49-8A60-43A28752D830}" type="presParOf" srcId="{2DAB9E4C-7515-F646-872F-E033DE83D280}" destId="{C2895B99-FC1A-034A-84E1-4050D44FDB7A}" srcOrd="0" destOrd="0" presId="urn:microsoft.com/office/officeart/2005/8/layout/radial1"/>
    <dgm:cxn modelId="{EA381566-963B-E647-B153-A38882F87BCF}" type="presParOf" srcId="{6653D3C1-80F7-3347-9AE6-40BFBCEF11B1}" destId="{CE285508-F899-C448-AD4B-EC4BCA583F81}"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E1F01F-E80D-C34B-A447-DE04E6045D7C}" type="doc">
      <dgm:prSet loTypeId="urn:microsoft.com/office/officeart/2008/layout/TitledPictureBlocks" loCatId="relationship" qsTypeId="urn:microsoft.com/office/officeart/2005/8/quickstyle/simple1" qsCatId="simple" csTypeId="urn:microsoft.com/office/officeart/2005/8/colors/accent1_2" csCatId="accent1" phldr="1"/>
      <dgm:spPr/>
      <dgm:t>
        <a:bodyPr/>
        <a:lstStyle/>
        <a:p>
          <a:endParaRPr lang="en-US"/>
        </a:p>
      </dgm:t>
    </dgm:pt>
    <dgm:pt modelId="{A53966D5-90A8-F24D-A75F-C446D699CD6B}">
      <dgm:prSet/>
      <dgm:spPr/>
      <dgm:t>
        <a:bodyPr/>
        <a:lstStyle/>
        <a:p>
          <a:pPr>
            <a:buFont typeface="+mj-lt"/>
            <a:buAutoNum type="arabicPeriod"/>
          </a:pPr>
          <a:r>
            <a:rPr lang="en-US" dirty="0"/>
            <a:t>Lawyer</a:t>
          </a:r>
        </a:p>
      </dgm:t>
    </dgm:pt>
    <dgm:pt modelId="{1FB4E45D-E2B7-E94B-A89A-622787DA52DA}" type="parTrans" cxnId="{DCD37EC3-DCD9-0841-B112-4B84509F1622}">
      <dgm:prSet/>
      <dgm:spPr/>
      <dgm:t>
        <a:bodyPr/>
        <a:lstStyle/>
        <a:p>
          <a:endParaRPr lang="en-US"/>
        </a:p>
      </dgm:t>
    </dgm:pt>
    <dgm:pt modelId="{422FD337-4281-B140-A0DF-563FFF704338}" type="sibTrans" cxnId="{DCD37EC3-DCD9-0841-B112-4B84509F1622}">
      <dgm:prSet/>
      <dgm:spPr/>
      <dgm:t>
        <a:bodyPr/>
        <a:lstStyle/>
        <a:p>
          <a:endParaRPr lang="en-US"/>
        </a:p>
      </dgm:t>
    </dgm:pt>
    <dgm:pt modelId="{F0E3D6E2-9F27-1B4B-A7E6-3366E65C2427}">
      <dgm:prSet phldrT="[Text]"/>
      <dgm:spPr/>
      <dgm:t>
        <a:bodyPr/>
        <a:lstStyle/>
        <a:p>
          <a:pPr>
            <a:buFont typeface="+mj-lt"/>
            <a:buAutoNum type="arabicPeriod"/>
          </a:pPr>
          <a:r>
            <a:rPr lang="en-US" dirty="0"/>
            <a:t>System Admin</a:t>
          </a:r>
        </a:p>
      </dgm:t>
    </dgm:pt>
    <dgm:pt modelId="{1EEC59EE-C327-6A4B-8EEE-01B84395B576}" type="parTrans" cxnId="{983B2A0C-4A25-2F49-B685-91A41F4536FC}">
      <dgm:prSet/>
      <dgm:spPr/>
      <dgm:t>
        <a:bodyPr/>
        <a:lstStyle/>
        <a:p>
          <a:endParaRPr lang="en-US"/>
        </a:p>
      </dgm:t>
    </dgm:pt>
    <dgm:pt modelId="{7FF9252F-7098-D345-AE98-32CA23020787}" type="sibTrans" cxnId="{983B2A0C-4A25-2F49-B685-91A41F4536FC}">
      <dgm:prSet/>
      <dgm:spPr/>
      <dgm:t>
        <a:bodyPr/>
        <a:lstStyle/>
        <a:p>
          <a:endParaRPr lang="en-US"/>
        </a:p>
      </dgm:t>
    </dgm:pt>
    <dgm:pt modelId="{B293C805-1B6F-F94E-88F3-FEF56C49D7C6}">
      <dgm:prSet/>
      <dgm:spPr/>
      <dgm:t>
        <a:bodyPr/>
        <a:lstStyle/>
        <a:p>
          <a:pPr>
            <a:buFont typeface="+mj-lt"/>
            <a:buAutoNum type="arabicPeriod"/>
          </a:pPr>
          <a:r>
            <a:rPr lang="en-US" dirty="0"/>
            <a:t>NGO</a:t>
          </a:r>
        </a:p>
      </dgm:t>
    </dgm:pt>
    <dgm:pt modelId="{DC7B2281-C2CF-A344-AF98-7E9DDBECF873}" type="parTrans" cxnId="{94F78971-0C28-ED41-BFF6-C82EDD108737}">
      <dgm:prSet/>
      <dgm:spPr/>
      <dgm:t>
        <a:bodyPr/>
        <a:lstStyle/>
        <a:p>
          <a:endParaRPr lang="en-US"/>
        </a:p>
      </dgm:t>
    </dgm:pt>
    <dgm:pt modelId="{4C911B7F-9034-A249-A45D-BFB7B1283AF4}" type="sibTrans" cxnId="{94F78971-0C28-ED41-BFF6-C82EDD108737}">
      <dgm:prSet/>
      <dgm:spPr/>
      <dgm:t>
        <a:bodyPr/>
        <a:lstStyle/>
        <a:p>
          <a:endParaRPr lang="en-US"/>
        </a:p>
      </dgm:t>
    </dgm:pt>
    <dgm:pt modelId="{539171C3-D440-DB4A-B3B2-C83B91664F5D}">
      <dgm:prSet/>
      <dgm:spPr/>
      <dgm:t>
        <a:bodyPr/>
        <a:lstStyle/>
        <a:p>
          <a:pPr>
            <a:buFont typeface="+mj-lt"/>
            <a:buAutoNum type="arabicPeriod"/>
          </a:pPr>
          <a:r>
            <a:rPr lang="en-US" dirty="0"/>
            <a:t>Examination admin</a:t>
          </a:r>
        </a:p>
      </dgm:t>
    </dgm:pt>
    <dgm:pt modelId="{51B66719-F6EE-EA4C-B8B9-F326E74F8795}" type="parTrans" cxnId="{4E8B1E49-9C08-3748-81D2-B1131EFB7C52}">
      <dgm:prSet/>
      <dgm:spPr/>
      <dgm:t>
        <a:bodyPr/>
        <a:lstStyle/>
        <a:p>
          <a:endParaRPr lang="en-US"/>
        </a:p>
      </dgm:t>
    </dgm:pt>
    <dgm:pt modelId="{10327B1C-76E7-AB4C-A5AC-C899E5196C0A}" type="sibTrans" cxnId="{4E8B1E49-9C08-3748-81D2-B1131EFB7C52}">
      <dgm:prSet/>
      <dgm:spPr/>
      <dgm:t>
        <a:bodyPr/>
        <a:lstStyle/>
        <a:p>
          <a:endParaRPr lang="en-US"/>
        </a:p>
      </dgm:t>
    </dgm:pt>
    <dgm:pt modelId="{FD3F1808-868A-A14E-9F9B-31CBC8DD8E2D}">
      <dgm:prSet/>
      <dgm:spPr/>
      <dgm:t>
        <a:bodyPr/>
        <a:lstStyle/>
        <a:p>
          <a:pPr>
            <a:buFont typeface="+mj-lt"/>
            <a:buAutoNum type="arabicPeriod"/>
          </a:pPr>
          <a:r>
            <a:rPr lang="en-US" dirty="0"/>
            <a:t>Nurse</a:t>
          </a:r>
        </a:p>
      </dgm:t>
    </dgm:pt>
    <dgm:pt modelId="{1A3152A8-E980-6541-BA11-EEC0CEF9D66B}" type="parTrans" cxnId="{F3787A94-1E97-1649-A655-102948692C25}">
      <dgm:prSet/>
      <dgm:spPr/>
      <dgm:t>
        <a:bodyPr/>
        <a:lstStyle/>
        <a:p>
          <a:endParaRPr lang="en-US"/>
        </a:p>
      </dgm:t>
    </dgm:pt>
    <dgm:pt modelId="{E9A4445D-B885-6440-90D1-483A69272AB5}" type="sibTrans" cxnId="{F3787A94-1E97-1649-A655-102948692C25}">
      <dgm:prSet/>
      <dgm:spPr/>
      <dgm:t>
        <a:bodyPr/>
        <a:lstStyle/>
        <a:p>
          <a:endParaRPr lang="en-US"/>
        </a:p>
      </dgm:t>
    </dgm:pt>
    <dgm:pt modelId="{2BE68FFD-7D45-5445-893C-F2CDE0C3CAB9}">
      <dgm:prSet/>
      <dgm:spPr/>
      <dgm:t>
        <a:bodyPr/>
        <a:lstStyle/>
        <a:p>
          <a:pPr>
            <a:buFont typeface="+mj-lt"/>
            <a:buAutoNum type="arabicPeriod"/>
          </a:pPr>
          <a:r>
            <a:rPr lang="en-US" dirty="0"/>
            <a:t>Work area Admin</a:t>
          </a:r>
        </a:p>
      </dgm:t>
    </dgm:pt>
    <dgm:pt modelId="{820BC823-5FE2-2645-B7CC-E627CBEFECB0}" type="parTrans" cxnId="{D7762926-03B7-B84D-B8A0-5C1CE1AD4CA5}">
      <dgm:prSet/>
      <dgm:spPr/>
      <dgm:t>
        <a:bodyPr/>
        <a:lstStyle/>
        <a:p>
          <a:endParaRPr lang="en-US"/>
        </a:p>
      </dgm:t>
    </dgm:pt>
    <dgm:pt modelId="{9BF3A1E4-1D6F-C44F-AA6C-695375E9F76E}" type="sibTrans" cxnId="{D7762926-03B7-B84D-B8A0-5C1CE1AD4CA5}">
      <dgm:prSet/>
      <dgm:spPr/>
      <dgm:t>
        <a:bodyPr/>
        <a:lstStyle/>
        <a:p>
          <a:endParaRPr lang="en-US"/>
        </a:p>
      </dgm:t>
    </dgm:pt>
    <dgm:pt modelId="{786923CC-FA33-2840-BF88-DF7546737539}">
      <dgm:prSet/>
      <dgm:spPr/>
      <dgm:t>
        <a:bodyPr/>
        <a:lstStyle/>
        <a:p>
          <a:pPr>
            <a:buFont typeface="+mj-lt"/>
            <a:buAutoNum type="arabicPeriod"/>
          </a:pPr>
          <a:r>
            <a:rPr lang="en-US" dirty="0"/>
            <a:t>Female users</a:t>
          </a:r>
        </a:p>
      </dgm:t>
    </dgm:pt>
    <dgm:pt modelId="{85E3019C-B84F-9D44-B598-258BD35F363F}" type="parTrans" cxnId="{DA057344-7F9E-5A47-8C58-D028A6E3C01A}">
      <dgm:prSet/>
      <dgm:spPr/>
      <dgm:t>
        <a:bodyPr/>
        <a:lstStyle/>
        <a:p>
          <a:endParaRPr lang="en-US"/>
        </a:p>
      </dgm:t>
    </dgm:pt>
    <dgm:pt modelId="{2259C76D-965B-B844-9D45-3410946C0490}" type="sibTrans" cxnId="{DA057344-7F9E-5A47-8C58-D028A6E3C01A}">
      <dgm:prSet/>
      <dgm:spPr/>
      <dgm:t>
        <a:bodyPr/>
        <a:lstStyle/>
        <a:p>
          <a:endParaRPr lang="en-US"/>
        </a:p>
      </dgm:t>
    </dgm:pt>
    <dgm:pt modelId="{359B1BE6-35D5-CF4C-9312-07977B5EF395}">
      <dgm:prSet/>
      <dgm:spPr/>
      <dgm:t>
        <a:bodyPr/>
        <a:lstStyle/>
        <a:p>
          <a:pPr>
            <a:buFont typeface="+mj-lt"/>
            <a:buAutoNum type="arabicPeriod"/>
          </a:pPr>
          <a:r>
            <a:rPr lang="en-US" dirty="0"/>
            <a:t>Reception</a:t>
          </a:r>
        </a:p>
      </dgm:t>
    </dgm:pt>
    <dgm:pt modelId="{7750BBAF-A68F-314F-BBDD-34BB3AC3748E}" type="parTrans" cxnId="{6C8FAD21-3A71-7644-9543-45220A2B30EB}">
      <dgm:prSet/>
      <dgm:spPr/>
      <dgm:t>
        <a:bodyPr/>
        <a:lstStyle/>
        <a:p>
          <a:endParaRPr lang="en-US"/>
        </a:p>
      </dgm:t>
    </dgm:pt>
    <dgm:pt modelId="{58B3FB47-B71A-C44F-91AB-5CA7652FD81E}" type="sibTrans" cxnId="{6C8FAD21-3A71-7644-9543-45220A2B30EB}">
      <dgm:prSet/>
      <dgm:spPr/>
      <dgm:t>
        <a:bodyPr/>
        <a:lstStyle/>
        <a:p>
          <a:endParaRPr lang="en-US"/>
        </a:p>
      </dgm:t>
    </dgm:pt>
    <dgm:pt modelId="{C2BD3C59-3AC0-2E4A-8694-382BDCC895BF}">
      <dgm:prSet/>
      <dgm:spPr/>
      <dgm:t>
        <a:bodyPr/>
        <a:lstStyle/>
        <a:p>
          <a:pPr>
            <a:buFont typeface="+mj-lt"/>
            <a:buAutoNum type="arabicPeriod"/>
          </a:pPr>
          <a:r>
            <a:rPr lang="en-US" dirty="0"/>
            <a:t>Doctors</a:t>
          </a:r>
        </a:p>
      </dgm:t>
    </dgm:pt>
    <dgm:pt modelId="{805FE47D-260A-C840-AC2A-1DF6F34A482B}" type="parTrans" cxnId="{F9588AC8-49E9-BD4A-B780-96E8592ED528}">
      <dgm:prSet/>
      <dgm:spPr/>
      <dgm:t>
        <a:bodyPr/>
        <a:lstStyle/>
        <a:p>
          <a:endParaRPr lang="en-US"/>
        </a:p>
      </dgm:t>
    </dgm:pt>
    <dgm:pt modelId="{0FEB973E-748F-A641-8317-394E0F39B5B0}" type="sibTrans" cxnId="{F9588AC8-49E9-BD4A-B780-96E8592ED528}">
      <dgm:prSet/>
      <dgm:spPr/>
      <dgm:t>
        <a:bodyPr/>
        <a:lstStyle/>
        <a:p>
          <a:endParaRPr lang="en-US"/>
        </a:p>
      </dgm:t>
    </dgm:pt>
    <dgm:pt modelId="{2FE115CA-D1C3-5A48-9C16-86AE8960E4D0}">
      <dgm:prSet/>
      <dgm:spPr/>
      <dgm:t>
        <a:bodyPr/>
        <a:lstStyle/>
        <a:p>
          <a:pPr>
            <a:buFont typeface="+mj-lt"/>
            <a:buAutoNum type="arabicPeriod"/>
          </a:pPr>
          <a:r>
            <a:rPr lang="en-US"/>
            <a:t>Pharmacy</a:t>
          </a:r>
        </a:p>
      </dgm:t>
    </dgm:pt>
    <dgm:pt modelId="{87E387C7-898E-8A4D-9F7B-56966D819EA8}" type="parTrans" cxnId="{BDEE72A0-DC39-F34E-B71B-832B760BEB76}">
      <dgm:prSet/>
      <dgm:spPr/>
      <dgm:t>
        <a:bodyPr/>
        <a:lstStyle/>
        <a:p>
          <a:endParaRPr lang="en-US"/>
        </a:p>
      </dgm:t>
    </dgm:pt>
    <dgm:pt modelId="{46EDAA13-6FCE-F947-970A-6E67ED7AB3CC}" type="sibTrans" cxnId="{BDEE72A0-DC39-F34E-B71B-832B760BEB76}">
      <dgm:prSet/>
      <dgm:spPr/>
      <dgm:t>
        <a:bodyPr/>
        <a:lstStyle/>
        <a:p>
          <a:endParaRPr lang="en-US"/>
        </a:p>
      </dgm:t>
    </dgm:pt>
    <dgm:pt modelId="{44B4C3EC-3742-B245-B851-90519AE88C0F}">
      <dgm:prSet/>
      <dgm:spPr/>
      <dgm:t>
        <a:bodyPr/>
        <a:lstStyle/>
        <a:p>
          <a:pPr>
            <a:buFont typeface="+mj-lt"/>
            <a:buAutoNum type="arabicPeriod"/>
          </a:pPr>
          <a:r>
            <a:rPr lang="en-US" dirty="0"/>
            <a:t>Police</a:t>
          </a:r>
        </a:p>
      </dgm:t>
    </dgm:pt>
    <dgm:pt modelId="{1486D43F-5015-AB41-A982-7D779B01A98E}" type="parTrans" cxnId="{7AF3733F-1146-5C41-B148-600F52C86A33}">
      <dgm:prSet/>
      <dgm:spPr/>
      <dgm:t>
        <a:bodyPr/>
        <a:lstStyle/>
        <a:p>
          <a:endParaRPr lang="en-US"/>
        </a:p>
      </dgm:t>
    </dgm:pt>
    <dgm:pt modelId="{CEFB95C5-712E-ED41-BEC1-9F4A690B64C6}" type="sibTrans" cxnId="{7AF3733F-1146-5C41-B148-600F52C86A33}">
      <dgm:prSet/>
      <dgm:spPr/>
      <dgm:t>
        <a:bodyPr/>
        <a:lstStyle/>
        <a:p>
          <a:endParaRPr lang="en-US"/>
        </a:p>
      </dgm:t>
    </dgm:pt>
    <dgm:pt modelId="{64AA598D-7015-3B46-AFF8-21BBFC512A8C}" type="pres">
      <dgm:prSet presAssocID="{9EE1F01F-E80D-C34B-A447-DE04E6045D7C}" presName="rootNode" presStyleCnt="0">
        <dgm:presLayoutVars>
          <dgm:chMax/>
          <dgm:chPref/>
          <dgm:dir/>
          <dgm:animLvl val="lvl"/>
        </dgm:presLayoutVars>
      </dgm:prSet>
      <dgm:spPr/>
    </dgm:pt>
    <dgm:pt modelId="{CCDA4D0C-A3B8-F046-B7D7-2E742235E5C9}" type="pres">
      <dgm:prSet presAssocID="{A53966D5-90A8-F24D-A75F-C446D699CD6B}" presName="composite" presStyleCnt="0"/>
      <dgm:spPr/>
    </dgm:pt>
    <dgm:pt modelId="{382A51D8-D59D-0C4E-8E2E-7FFA4DF1A7EC}" type="pres">
      <dgm:prSet presAssocID="{A53966D5-90A8-F24D-A75F-C446D699CD6B}" presName="ParentText" presStyleLbl="node1" presStyleIdx="0" presStyleCnt="11">
        <dgm:presLayoutVars>
          <dgm:chMax val="1"/>
          <dgm:chPref val="1"/>
          <dgm:bulletEnabled val="1"/>
        </dgm:presLayoutVars>
      </dgm:prSet>
      <dgm:spPr/>
    </dgm:pt>
    <dgm:pt modelId="{69A20EAD-B35B-DD45-BC55-12A9AAE33EAE}" type="pres">
      <dgm:prSet presAssocID="{A53966D5-90A8-F24D-A75F-C446D699CD6B}" presName="Image" presStyleLbl="bgImgPlace1" presStyleIdx="0" presStyleCnt="11"/>
      <dgm:spPr/>
    </dgm:pt>
    <dgm:pt modelId="{1748BB0A-D2EE-6940-B945-97BDC4CC71C9}" type="pres">
      <dgm:prSet presAssocID="{A53966D5-90A8-F24D-A75F-C446D699CD6B}" presName="ChildText" presStyleLbl="fgAcc1" presStyleIdx="0" presStyleCnt="0">
        <dgm:presLayoutVars>
          <dgm:chMax val="0"/>
          <dgm:chPref val="0"/>
          <dgm:bulletEnabled val="1"/>
        </dgm:presLayoutVars>
      </dgm:prSet>
      <dgm:spPr/>
    </dgm:pt>
    <dgm:pt modelId="{DFEC4382-61CF-9D48-A6FE-00F93EA3D133}" type="pres">
      <dgm:prSet presAssocID="{422FD337-4281-B140-A0DF-563FFF704338}" presName="sibTrans" presStyleCnt="0"/>
      <dgm:spPr/>
    </dgm:pt>
    <dgm:pt modelId="{F2D9C700-1FFC-7442-9374-B5A485202642}" type="pres">
      <dgm:prSet presAssocID="{B293C805-1B6F-F94E-88F3-FEF56C49D7C6}" presName="composite" presStyleCnt="0"/>
      <dgm:spPr/>
    </dgm:pt>
    <dgm:pt modelId="{5C9B1AB1-2D91-834F-9C06-0E399D883B2E}" type="pres">
      <dgm:prSet presAssocID="{B293C805-1B6F-F94E-88F3-FEF56C49D7C6}" presName="ParentText" presStyleLbl="node1" presStyleIdx="1" presStyleCnt="11">
        <dgm:presLayoutVars>
          <dgm:chMax val="1"/>
          <dgm:chPref val="1"/>
          <dgm:bulletEnabled val="1"/>
        </dgm:presLayoutVars>
      </dgm:prSet>
      <dgm:spPr/>
    </dgm:pt>
    <dgm:pt modelId="{00FADAC1-3917-AE48-AE02-41DEE4DC8E24}" type="pres">
      <dgm:prSet presAssocID="{B293C805-1B6F-F94E-88F3-FEF56C49D7C6}" presName="Image" presStyleLbl="bgImgPlace1" presStyleIdx="1" presStyleCnt="11"/>
      <dgm:spPr/>
    </dgm:pt>
    <dgm:pt modelId="{18610353-BD2B-9F4B-AD44-BE3245C99E05}" type="pres">
      <dgm:prSet presAssocID="{B293C805-1B6F-F94E-88F3-FEF56C49D7C6}" presName="ChildText" presStyleLbl="fgAcc1" presStyleIdx="0" presStyleCnt="0">
        <dgm:presLayoutVars>
          <dgm:chMax val="0"/>
          <dgm:chPref val="0"/>
          <dgm:bulletEnabled val="1"/>
        </dgm:presLayoutVars>
      </dgm:prSet>
      <dgm:spPr/>
    </dgm:pt>
    <dgm:pt modelId="{9196B7EF-D102-D24D-BC66-2EE0563897A2}" type="pres">
      <dgm:prSet presAssocID="{4C911B7F-9034-A249-A45D-BFB7B1283AF4}" presName="sibTrans" presStyleCnt="0"/>
      <dgm:spPr/>
    </dgm:pt>
    <dgm:pt modelId="{933A5D50-3FE8-D349-A73D-8E177383021C}" type="pres">
      <dgm:prSet presAssocID="{539171C3-D440-DB4A-B3B2-C83B91664F5D}" presName="composite" presStyleCnt="0"/>
      <dgm:spPr/>
    </dgm:pt>
    <dgm:pt modelId="{DAF4831E-C479-8A4F-ABE0-5B9049C43CE3}" type="pres">
      <dgm:prSet presAssocID="{539171C3-D440-DB4A-B3B2-C83B91664F5D}" presName="ParentText" presStyleLbl="node1" presStyleIdx="2" presStyleCnt="11">
        <dgm:presLayoutVars>
          <dgm:chMax val="1"/>
          <dgm:chPref val="1"/>
          <dgm:bulletEnabled val="1"/>
        </dgm:presLayoutVars>
      </dgm:prSet>
      <dgm:spPr/>
    </dgm:pt>
    <dgm:pt modelId="{2C372A10-AFEF-554B-8E3A-BC091BAE66F0}" type="pres">
      <dgm:prSet presAssocID="{539171C3-D440-DB4A-B3B2-C83B91664F5D}" presName="Image" presStyleLbl="bgImgPlace1" presStyleIdx="2" presStyleCnt="11"/>
      <dgm:spPr/>
    </dgm:pt>
    <dgm:pt modelId="{5F29E42F-33A5-BE47-B0F1-953F0E92D40A}" type="pres">
      <dgm:prSet presAssocID="{539171C3-D440-DB4A-B3B2-C83B91664F5D}" presName="ChildText" presStyleLbl="fgAcc1" presStyleIdx="0" presStyleCnt="0">
        <dgm:presLayoutVars>
          <dgm:chMax val="0"/>
          <dgm:chPref val="0"/>
          <dgm:bulletEnabled val="1"/>
        </dgm:presLayoutVars>
      </dgm:prSet>
      <dgm:spPr/>
    </dgm:pt>
    <dgm:pt modelId="{CC901E46-ADBC-644B-B473-CB2C8BE2392A}" type="pres">
      <dgm:prSet presAssocID="{10327B1C-76E7-AB4C-A5AC-C899E5196C0A}" presName="sibTrans" presStyleCnt="0"/>
      <dgm:spPr/>
    </dgm:pt>
    <dgm:pt modelId="{EA0029BB-621A-6943-9925-6853C661CB8D}" type="pres">
      <dgm:prSet presAssocID="{FD3F1808-868A-A14E-9F9B-31CBC8DD8E2D}" presName="composite" presStyleCnt="0"/>
      <dgm:spPr/>
    </dgm:pt>
    <dgm:pt modelId="{89B2878E-7DDB-EC4D-A3DD-AB74487835B0}" type="pres">
      <dgm:prSet presAssocID="{FD3F1808-868A-A14E-9F9B-31CBC8DD8E2D}" presName="ParentText" presStyleLbl="node1" presStyleIdx="3" presStyleCnt="11">
        <dgm:presLayoutVars>
          <dgm:chMax val="1"/>
          <dgm:chPref val="1"/>
          <dgm:bulletEnabled val="1"/>
        </dgm:presLayoutVars>
      </dgm:prSet>
      <dgm:spPr/>
    </dgm:pt>
    <dgm:pt modelId="{95D95B88-0E48-974A-97D0-1B3F78136F5B}" type="pres">
      <dgm:prSet presAssocID="{FD3F1808-868A-A14E-9F9B-31CBC8DD8E2D}" presName="Image" presStyleLbl="bgImgPlace1" presStyleIdx="3" presStyleCnt="11"/>
      <dgm:spPr/>
    </dgm:pt>
    <dgm:pt modelId="{FB7A2401-A6B8-C14F-8B91-A1EDD4DD2820}" type="pres">
      <dgm:prSet presAssocID="{FD3F1808-868A-A14E-9F9B-31CBC8DD8E2D}" presName="ChildText" presStyleLbl="fgAcc1" presStyleIdx="0" presStyleCnt="0">
        <dgm:presLayoutVars>
          <dgm:chMax val="0"/>
          <dgm:chPref val="0"/>
          <dgm:bulletEnabled val="1"/>
        </dgm:presLayoutVars>
      </dgm:prSet>
      <dgm:spPr/>
    </dgm:pt>
    <dgm:pt modelId="{B5AC6EFF-0AB0-1649-9E0D-505F9BDEBBA6}" type="pres">
      <dgm:prSet presAssocID="{E9A4445D-B885-6440-90D1-483A69272AB5}" presName="sibTrans" presStyleCnt="0"/>
      <dgm:spPr/>
    </dgm:pt>
    <dgm:pt modelId="{54D32A70-F71D-F942-8372-0DE8B37419F3}" type="pres">
      <dgm:prSet presAssocID="{F0E3D6E2-9F27-1B4B-A7E6-3366E65C2427}" presName="composite" presStyleCnt="0"/>
      <dgm:spPr/>
    </dgm:pt>
    <dgm:pt modelId="{C4FCE1AC-A2FA-C34F-9223-FE460DE1AA66}" type="pres">
      <dgm:prSet presAssocID="{F0E3D6E2-9F27-1B4B-A7E6-3366E65C2427}" presName="ParentText" presStyleLbl="node1" presStyleIdx="4" presStyleCnt="11">
        <dgm:presLayoutVars>
          <dgm:chMax val="1"/>
          <dgm:chPref val="1"/>
          <dgm:bulletEnabled val="1"/>
        </dgm:presLayoutVars>
      </dgm:prSet>
      <dgm:spPr/>
    </dgm:pt>
    <dgm:pt modelId="{B0C99F9B-8D7B-F34B-8941-038184D76B44}" type="pres">
      <dgm:prSet presAssocID="{F0E3D6E2-9F27-1B4B-A7E6-3366E65C2427}" presName="Image" presStyleLbl="bgImgPlace1" presStyleIdx="4" presStyleCnt="11"/>
      <dgm:spPr/>
    </dgm:pt>
    <dgm:pt modelId="{0EBE97A8-A97C-DD48-9917-40F49C452F2F}" type="pres">
      <dgm:prSet presAssocID="{F0E3D6E2-9F27-1B4B-A7E6-3366E65C2427}" presName="ChildText" presStyleLbl="fgAcc1" presStyleIdx="0" presStyleCnt="0">
        <dgm:presLayoutVars>
          <dgm:chMax val="0"/>
          <dgm:chPref val="0"/>
          <dgm:bulletEnabled val="1"/>
        </dgm:presLayoutVars>
      </dgm:prSet>
      <dgm:spPr/>
    </dgm:pt>
    <dgm:pt modelId="{F74B3423-707C-324D-8022-64EFFC45F0BD}" type="pres">
      <dgm:prSet presAssocID="{7FF9252F-7098-D345-AE98-32CA23020787}" presName="sibTrans" presStyleCnt="0"/>
      <dgm:spPr/>
    </dgm:pt>
    <dgm:pt modelId="{27B10B92-F284-3A4D-93C0-C9072A523763}" type="pres">
      <dgm:prSet presAssocID="{2BE68FFD-7D45-5445-893C-F2CDE0C3CAB9}" presName="composite" presStyleCnt="0"/>
      <dgm:spPr/>
    </dgm:pt>
    <dgm:pt modelId="{86C745B5-1194-AD48-AE2C-84CA84658DD2}" type="pres">
      <dgm:prSet presAssocID="{2BE68FFD-7D45-5445-893C-F2CDE0C3CAB9}" presName="ParentText" presStyleLbl="node1" presStyleIdx="5" presStyleCnt="11">
        <dgm:presLayoutVars>
          <dgm:chMax val="1"/>
          <dgm:chPref val="1"/>
          <dgm:bulletEnabled val="1"/>
        </dgm:presLayoutVars>
      </dgm:prSet>
      <dgm:spPr/>
    </dgm:pt>
    <dgm:pt modelId="{31F971AD-02B8-254E-A9D9-10A1F283F6D2}" type="pres">
      <dgm:prSet presAssocID="{2BE68FFD-7D45-5445-893C-F2CDE0C3CAB9}" presName="Image" presStyleLbl="bgImgPlace1" presStyleIdx="5" presStyleCnt="11"/>
      <dgm:spPr/>
    </dgm:pt>
    <dgm:pt modelId="{ED3CEE3C-D7FB-8E42-A4E9-21AA9A0C8AAD}" type="pres">
      <dgm:prSet presAssocID="{2BE68FFD-7D45-5445-893C-F2CDE0C3CAB9}" presName="ChildText" presStyleLbl="fgAcc1" presStyleIdx="0" presStyleCnt="0">
        <dgm:presLayoutVars>
          <dgm:chMax val="0"/>
          <dgm:chPref val="0"/>
          <dgm:bulletEnabled val="1"/>
        </dgm:presLayoutVars>
      </dgm:prSet>
      <dgm:spPr/>
    </dgm:pt>
    <dgm:pt modelId="{D6EC1DD2-492A-9449-A79C-94CA4E499DAB}" type="pres">
      <dgm:prSet presAssocID="{9BF3A1E4-1D6F-C44F-AA6C-695375E9F76E}" presName="sibTrans" presStyleCnt="0"/>
      <dgm:spPr/>
    </dgm:pt>
    <dgm:pt modelId="{AB31F1CA-19CF-F249-843E-F040B2427AA9}" type="pres">
      <dgm:prSet presAssocID="{786923CC-FA33-2840-BF88-DF7546737539}" presName="composite" presStyleCnt="0"/>
      <dgm:spPr/>
    </dgm:pt>
    <dgm:pt modelId="{BC2413B7-B64D-DC46-B3D5-8A8C43BC7546}" type="pres">
      <dgm:prSet presAssocID="{786923CC-FA33-2840-BF88-DF7546737539}" presName="ParentText" presStyleLbl="node1" presStyleIdx="6" presStyleCnt="11">
        <dgm:presLayoutVars>
          <dgm:chMax val="1"/>
          <dgm:chPref val="1"/>
          <dgm:bulletEnabled val="1"/>
        </dgm:presLayoutVars>
      </dgm:prSet>
      <dgm:spPr/>
    </dgm:pt>
    <dgm:pt modelId="{42280675-33BD-F943-BB60-0FDFE424A37E}" type="pres">
      <dgm:prSet presAssocID="{786923CC-FA33-2840-BF88-DF7546737539}" presName="Image" presStyleLbl="bgImgPlace1" presStyleIdx="6" presStyleCnt="11"/>
      <dgm:spPr/>
    </dgm:pt>
    <dgm:pt modelId="{9FBA4B42-F3B2-D742-8B6E-E75C3BBFE4AD}" type="pres">
      <dgm:prSet presAssocID="{786923CC-FA33-2840-BF88-DF7546737539}" presName="ChildText" presStyleLbl="fgAcc1" presStyleIdx="0" presStyleCnt="0">
        <dgm:presLayoutVars>
          <dgm:chMax val="0"/>
          <dgm:chPref val="0"/>
          <dgm:bulletEnabled val="1"/>
        </dgm:presLayoutVars>
      </dgm:prSet>
      <dgm:spPr/>
    </dgm:pt>
    <dgm:pt modelId="{9B6EB4E6-31D9-3F4F-AB3B-E6EA8FE42068}" type="pres">
      <dgm:prSet presAssocID="{2259C76D-965B-B844-9D45-3410946C0490}" presName="sibTrans" presStyleCnt="0"/>
      <dgm:spPr/>
    </dgm:pt>
    <dgm:pt modelId="{9D4B6EA6-FDB1-9745-AAE7-5E9E3C244F07}" type="pres">
      <dgm:prSet presAssocID="{359B1BE6-35D5-CF4C-9312-07977B5EF395}" presName="composite" presStyleCnt="0"/>
      <dgm:spPr/>
    </dgm:pt>
    <dgm:pt modelId="{074AB4FC-E387-AE43-9DD6-6FC43EA6506B}" type="pres">
      <dgm:prSet presAssocID="{359B1BE6-35D5-CF4C-9312-07977B5EF395}" presName="ParentText" presStyleLbl="node1" presStyleIdx="7" presStyleCnt="11">
        <dgm:presLayoutVars>
          <dgm:chMax val="1"/>
          <dgm:chPref val="1"/>
          <dgm:bulletEnabled val="1"/>
        </dgm:presLayoutVars>
      </dgm:prSet>
      <dgm:spPr/>
    </dgm:pt>
    <dgm:pt modelId="{6B048B2A-B54B-4D45-B8AC-769B848EFEE6}" type="pres">
      <dgm:prSet presAssocID="{359B1BE6-35D5-CF4C-9312-07977B5EF395}" presName="Image" presStyleLbl="bgImgPlace1" presStyleIdx="7" presStyleCnt="11"/>
      <dgm:spPr/>
    </dgm:pt>
    <dgm:pt modelId="{DC072EC4-B7FB-3C4C-A0CD-3A34078CBEAB}" type="pres">
      <dgm:prSet presAssocID="{359B1BE6-35D5-CF4C-9312-07977B5EF395}" presName="ChildText" presStyleLbl="fgAcc1" presStyleIdx="0" presStyleCnt="0">
        <dgm:presLayoutVars>
          <dgm:chMax val="0"/>
          <dgm:chPref val="0"/>
          <dgm:bulletEnabled val="1"/>
        </dgm:presLayoutVars>
      </dgm:prSet>
      <dgm:spPr/>
    </dgm:pt>
    <dgm:pt modelId="{574A793B-0124-7D45-8832-B6C00E82487E}" type="pres">
      <dgm:prSet presAssocID="{58B3FB47-B71A-C44F-91AB-5CA7652FD81E}" presName="sibTrans" presStyleCnt="0"/>
      <dgm:spPr/>
    </dgm:pt>
    <dgm:pt modelId="{151FEDF4-DB89-C146-9AEC-48C0138B2F08}" type="pres">
      <dgm:prSet presAssocID="{C2BD3C59-3AC0-2E4A-8694-382BDCC895BF}" presName="composite" presStyleCnt="0"/>
      <dgm:spPr/>
    </dgm:pt>
    <dgm:pt modelId="{45EFAC01-CEA8-BC4F-A008-EAE0BF3B5E31}" type="pres">
      <dgm:prSet presAssocID="{C2BD3C59-3AC0-2E4A-8694-382BDCC895BF}" presName="ParentText" presStyleLbl="node1" presStyleIdx="8" presStyleCnt="11">
        <dgm:presLayoutVars>
          <dgm:chMax val="1"/>
          <dgm:chPref val="1"/>
          <dgm:bulletEnabled val="1"/>
        </dgm:presLayoutVars>
      </dgm:prSet>
      <dgm:spPr/>
    </dgm:pt>
    <dgm:pt modelId="{C8E46E9E-3E00-C34C-8693-276278305864}" type="pres">
      <dgm:prSet presAssocID="{C2BD3C59-3AC0-2E4A-8694-382BDCC895BF}" presName="Image" presStyleLbl="bgImgPlace1" presStyleIdx="8" presStyleCnt="11"/>
      <dgm:spPr/>
    </dgm:pt>
    <dgm:pt modelId="{FC6ED9E6-B9A2-5A4E-898E-16E73378345D}" type="pres">
      <dgm:prSet presAssocID="{C2BD3C59-3AC0-2E4A-8694-382BDCC895BF}" presName="ChildText" presStyleLbl="fgAcc1" presStyleIdx="0" presStyleCnt="0">
        <dgm:presLayoutVars>
          <dgm:chMax val="0"/>
          <dgm:chPref val="0"/>
          <dgm:bulletEnabled val="1"/>
        </dgm:presLayoutVars>
      </dgm:prSet>
      <dgm:spPr/>
    </dgm:pt>
    <dgm:pt modelId="{9EC96D48-D9AF-B344-B79E-F22DB2362583}" type="pres">
      <dgm:prSet presAssocID="{0FEB973E-748F-A641-8317-394E0F39B5B0}" presName="sibTrans" presStyleCnt="0"/>
      <dgm:spPr/>
    </dgm:pt>
    <dgm:pt modelId="{B45FDC6C-20A0-DB42-871B-C58057F6055D}" type="pres">
      <dgm:prSet presAssocID="{2FE115CA-D1C3-5A48-9C16-86AE8960E4D0}" presName="composite" presStyleCnt="0"/>
      <dgm:spPr/>
    </dgm:pt>
    <dgm:pt modelId="{B86C5840-0702-D446-B5AE-47B949916A22}" type="pres">
      <dgm:prSet presAssocID="{2FE115CA-D1C3-5A48-9C16-86AE8960E4D0}" presName="ParentText" presStyleLbl="node1" presStyleIdx="9" presStyleCnt="11">
        <dgm:presLayoutVars>
          <dgm:chMax val="1"/>
          <dgm:chPref val="1"/>
          <dgm:bulletEnabled val="1"/>
        </dgm:presLayoutVars>
      </dgm:prSet>
      <dgm:spPr/>
    </dgm:pt>
    <dgm:pt modelId="{F14D7F17-684F-0A46-AF0E-6EA84EE6FB9E}" type="pres">
      <dgm:prSet presAssocID="{2FE115CA-D1C3-5A48-9C16-86AE8960E4D0}" presName="Image" presStyleLbl="bgImgPlace1" presStyleIdx="9" presStyleCnt="11"/>
      <dgm:spPr/>
    </dgm:pt>
    <dgm:pt modelId="{E69FDA16-D2CC-3143-983D-BFEB59B59492}" type="pres">
      <dgm:prSet presAssocID="{2FE115CA-D1C3-5A48-9C16-86AE8960E4D0}" presName="ChildText" presStyleLbl="fgAcc1" presStyleIdx="0" presStyleCnt="0">
        <dgm:presLayoutVars>
          <dgm:chMax val="0"/>
          <dgm:chPref val="0"/>
          <dgm:bulletEnabled val="1"/>
        </dgm:presLayoutVars>
      </dgm:prSet>
      <dgm:spPr/>
    </dgm:pt>
    <dgm:pt modelId="{1C6CE5C6-FE3D-F34D-8988-B06AC4B869E7}" type="pres">
      <dgm:prSet presAssocID="{46EDAA13-6FCE-F947-970A-6E67ED7AB3CC}" presName="sibTrans" presStyleCnt="0"/>
      <dgm:spPr/>
    </dgm:pt>
    <dgm:pt modelId="{B2C96A1C-CBAF-2248-A64C-5CDF843E4ADF}" type="pres">
      <dgm:prSet presAssocID="{44B4C3EC-3742-B245-B851-90519AE88C0F}" presName="composite" presStyleCnt="0"/>
      <dgm:spPr/>
    </dgm:pt>
    <dgm:pt modelId="{CE9FD778-BFA4-3A49-8823-8DBBA1AF71D5}" type="pres">
      <dgm:prSet presAssocID="{44B4C3EC-3742-B245-B851-90519AE88C0F}" presName="ParentText" presStyleLbl="node1" presStyleIdx="10" presStyleCnt="11">
        <dgm:presLayoutVars>
          <dgm:chMax val="1"/>
          <dgm:chPref val="1"/>
          <dgm:bulletEnabled val="1"/>
        </dgm:presLayoutVars>
      </dgm:prSet>
      <dgm:spPr/>
    </dgm:pt>
    <dgm:pt modelId="{7CADE236-0511-1240-81AB-0BE9B27008B2}" type="pres">
      <dgm:prSet presAssocID="{44B4C3EC-3742-B245-B851-90519AE88C0F}" presName="Image" presStyleLbl="bgImgPlace1" presStyleIdx="10" presStyleCnt="11"/>
      <dgm:spPr/>
    </dgm:pt>
    <dgm:pt modelId="{34383782-22D4-1746-87E3-156EB459B3FE}" type="pres">
      <dgm:prSet presAssocID="{44B4C3EC-3742-B245-B851-90519AE88C0F}" presName="ChildText" presStyleLbl="fgAcc1" presStyleIdx="0" presStyleCnt="0">
        <dgm:presLayoutVars>
          <dgm:chMax val="0"/>
          <dgm:chPref val="0"/>
          <dgm:bulletEnabled val="1"/>
        </dgm:presLayoutVars>
      </dgm:prSet>
      <dgm:spPr/>
    </dgm:pt>
  </dgm:ptLst>
  <dgm:cxnLst>
    <dgm:cxn modelId="{20524B07-7FD4-5D49-ACFE-A76A17CBFEE4}" type="presOf" srcId="{359B1BE6-35D5-CF4C-9312-07977B5EF395}" destId="{074AB4FC-E387-AE43-9DD6-6FC43EA6506B}" srcOrd="0" destOrd="0" presId="urn:microsoft.com/office/officeart/2008/layout/TitledPictureBlocks"/>
    <dgm:cxn modelId="{983B2A0C-4A25-2F49-B685-91A41F4536FC}" srcId="{9EE1F01F-E80D-C34B-A447-DE04E6045D7C}" destId="{F0E3D6E2-9F27-1B4B-A7E6-3366E65C2427}" srcOrd="4" destOrd="0" parTransId="{1EEC59EE-C327-6A4B-8EEE-01B84395B576}" sibTransId="{7FF9252F-7098-D345-AE98-32CA23020787}"/>
    <dgm:cxn modelId="{9A63D20D-A99A-8C4E-8280-6894FEF6490D}" type="presOf" srcId="{2FE115CA-D1C3-5A48-9C16-86AE8960E4D0}" destId="{B86C5840-0702-D446-B5AE-47B949916A22}" srcOrd="0" destOrd="0" presId="urn:microsoft.com/office/officeart/2008/layout/TitledPictureBlocks"/>
    <dgm:cxn modelId="{6C8FAD21-3A71-7644-9543-45220A2B30EB}" srcId="{9EE1F01F-E80D-C34B-A447-DE04E6045D7C}" destId="{359B1BE6-35D5-CF4C-9312-07977B5EF395}" srcOrd="7" destOrd="0" parTransId="{7750BBAF-A68F-314F-BBDD-34BB3AC3748E}" sibTransId="{58B3FB47-B71A-C44F-91AB-5CA7652FD81E}"/>
    <dgm:cxn modelId="{D7762926-03B7-B84D-B8A0-5C1CE1AD4CA5}" srcId="{9EE1F01F-E80D-C34B-A447-DE04E6045D7C}" destId="{2BE68FFD-7D45-5445-893C-F2CDE0C3CAB9}" srcOrd="5" destOrd="0" parTransId="{820BC823-5FE2-2645-B7CC-E627CBEFECB0}" sibTransId="{9BF3A1E4-1D6F-C44F-AA6C-695375E9F76E}"/>
    <dgm:cxn modelId="{83E4392A-E4BD-EE4B-82A1-DCA1A85CFDE8}" type="presOf" srcId="{44B4C3EC-3742-B245-B851-90519AE88C0F}" destId="{CE9FD778-BFA4-3A49-8823-8DBBA1AF71D5}" srcOrd="0" destOrd="0" presId="urn:microsoft.com/office/officeart/2008/layout/TitledPictureBlocks"/>
    <dgm:cxn modelId="{7AF3733F-1146-5C41-B148-600F52C86A33}" srcId="{9EE1F01F-E80D-C34B-A447-DE04E6045D7C}" destId="{44B4C3EC-3742-B245-B851-90519AE88C0F}" srcOrd="10" destOrd="0" parTransId="{1486D43F-5015-AB41-A982-7D779B01A98E}" sibTransId="{CEFB95C5-712E-ED41-BEC1-9F4A690B64C6}"/>
    <dgm:cxn modelId="{DA057344-7F9E-5A47-8C58-D028A6E3C01A}" srcId="{9EE1F01F-E80D-C34B-A447-DE04E6045D7C}" destId="{786923CC-FA33-2840-BF88-DF7546737539}" srcOrd="6" destOrd="0" parTransId="{85E3019C-B84F-9D44-B598-258BD35F363F}" sibTransId="{2259C76D-965B-B844-9D45-3410946C0490}"/>
    <dgm:cxn modelId="{4E8B1E49-9C08-3748-81D2-B1131EFB7C52}" srcId="{9EE1F01F-E80D-C34B-A447-DE04E6045D7C}" destId="{539171C3-D440-DB4A-B3B2-C83B91664F5D}" srcOrd="2" destOrd="0" parTransId="{51B66719-F6EE-EA4C-B8B9-F326E74F8795}" sibTransId="{10327B1C-76E7-AB4C-A5AC-C899E5196C0A}"/>
    <dgm:cxn modelId="{DBB82C4C-875D-E64F-B86E-2D4F21DC8949}" type="presOf" srcId="{F0E3D6E2-9F27-1B4B-A7E6-3366E65C2427}" destId="{C4FCE1AC-A2FA-C34F-9223-FE460DE1AA66}" srcOrd="0" destOrd="0" presId="urn:microsoft.com/office/officeart/2008/layout/TitledPictureBlocks"/>
    <dgm:cxn modelId="{F94CF94E-C709-E546-8104-C9C03526FCA1}" type="presOf" srcId="{539171C3-D440-DB4A-B3B2-C83B91664F5D}" destId="{DAF4831E-C479-8A4F-ABE0-5B9049C43CE3}" srcOrd="0" destOrd="0" presId="urn:microsoft.com/office/officeart/2008/layout/TitledPictureBlocks"/>
    <dgm:cxn modelId="{E18D4750-40AA-5D4B-92D6-9F93A9E5C5B7}" type="presOf" srcId="{C2BD3C59-3AC0-2E4A-8694-382BDCC895BF}" destId="{45EFAC01-CEA8-BC4F-A008-EAE0BF3B5E31}" srcOrd="0" destOrd="0" presId="urn:microsoft.com/office/officeart/2008/layout/TitledPictureBlocks"/>
    <dgm:cxn modelId="{AB2EE351-4756-9B4F-981E-DA481B38CBAD}" type="presOf" srcId="{2BE68FFD-7D45-5445-893C-F2CDE0C3CAB9}" destId="{86C745B5-1194-AD48-AE2C-84CA84658DD2}" srcOrd="0" destOrd="0" presId="urn:microsoft.com/office/officeart/2008/layout/TitledPictureBlocks"/>
    <dgm:cxn modelId="{A79BF966-3194-1943-ACD0-46C11050EEFD}" type="presOf" srcId="{A53966D5-90A8-F24D-A75F-C446D699CD6B}" destId="{382A51D8-D59D-0C4E-8E2E-7FFA4DF1A7EC}" srcOrd="0" destOrd="0" presId="urn:microsoft.com/office/officeart/2008/layout/TitledPictureBlocks"/>
    <dgm:cxn modelId="{94F78971-0C28-ED41-BFF6-C82EDD108737}" srcId="{9EE1F01F-E80D-C34B-A447-DE04E6045D7C}" destId="{B293C805-1B6F-F94E-88F3-FEF56C49D7C6}" srcOrd="1" destOrd="0" parTransId="{DC7B2281-C2CF-A344-AF98-7E9DDBECF873}" sibTransId="{4C911B7F-9034-A249-A45D-BFB7B1283AF4}"/>
    <dgm:cxn modelId="{130B2978-930C-024E-8389-5A43AC11DA35}" type="presOf" srcId="{786923CC-FA33-2840-BF88-DF7546737539}" destId="{BC2413B7-B64D-DC46-B3D5-8A8C43BC7546}" srcOrd="0" destOrd="0" presId="urn:microsoft.com/office/officeart/2008/layout/TitledPictureBlocks"/>
    <dgm:cxn modelId="{3844BF82-DE24-F243-8CA7-BC91495D449A}" type="presOf" srcId="{9EE1F01F-E80D-C34B-A447-DE04E6045D7C}" destId="{64AA598D-7015-3B46-AFF8-21BBFC512A8C}" srcOrd="0" destOrd="0" presId="urn:microsoft.com/office/officeart/2008/layout/TitledPictureBlocks"/>
    <dgm:cxn modelId="{F3787A94-1E97-1649-A655-102948692C25}" srcId="{9EE1F01F-E80D-C34B-A447-DE04E6045D7C}" destId="{FD3F1808-868A-A14E-9F9B-31CBC8DD8E2D}" srcOrd="3" destOrd="0" parTransId="{1A3152A8-E980-6541-BA11-EEC0CEF9D66B}" sibTransId="{E9A4445D-B885-6440-90D1-483A69272AB5}"/>
    <dgm:cxn modelId="{BDEE72A0-DC39-F34E-B71B-832B760BEB76}" srcId="{9EE1F01F-E80D-C34B-A447-DE04E6045D7C}" destId="{2FE115CA-D1C3-5A48-9C16-86AE8960E4D0}" srcOrd="9" destOrd="0" parTransId="{87E387C7-898E-8A4D-9F7B-56966D819EA8}" sibTransId="{46EDAA13-6FCE-F947-970A-6E67ED7AB3CC}"/>
    <dgm:cxn modelId="{DCD37EC3-DCD9-0841-B112-4B84509F1622}" srcId="{9EE1F01F-E80D-C34B-A447-DE04E6045D7C}" destId="{A53966D5-90A8-F24D-A75F-C446D699CD6B}" srcOrd="0" destOrd="0" parTransId="{1FB4E45D-E2B7-E94B-A89A-622787DA52DA}" sibTransId="{422FD337-4281-B140-A0DF-563FFF704338}"/>
    <dgm:cxn modelId="{F9588AC8-49E9-BD4A-B780-96E8592ED528}" srcId="{9EE1F01F-E80D-C34B-A447-DE04E6045D7C}" destId="{C2BD3C59-3AC0-2E4A-8694-382BDCC895BF}" srcOrd="8" destOrd="0" parTransId="{805FE47D-260A-C840-AC2A-1DF6F34A482B}" sibTransId="{0FEB973E-748F-A641-8317-394E0F39B5B0}"/>
    <dgm:cxn modelId="{6C107BD7-F32A-7345-A0EE-2426D9472587}" type="presOf" srcId="{B293C805-1B6F-F94E-88F3-FEF56C49D7C6}" destId="{5C9B1AB1-2D91-834F-9C06-0E399D883B2E}" srcOrd="0" destOrd="0" presId="urn:microsoft.com/office/officeart/2008/layout/TitledPictureBlocks"/>
    <dgm:cxn modelId="{04CA8BD8-1B2C-9145-934E-BAD4CDC68CBF}" type="presOf" srcId="{FD3F1808-868A-A14E-9F9B-31CBC8DD8E2D}" destId="{89B2878E-7DDB-EC4D-A3DD-AB74487835B0}" srcOrd="0" destOrd="0" presId="urn:microsoft.com/office/officeart/2008/layout/TitledPictureBlocks"/>
    <dgm:cxn modelId="{4704CF5E-6813-C94A-AF0F-3E503F2F012E}" type="presParOf" srcId="{64AA598D-7015-3B46-AFF8-21BBFC512A8C}" destId="{CCDA4D0C-A3B8-F046-B7D7-2E742235E5C9}" srcOrd="0" destOrd="0" presId="urn:microsoft.com/office/officeart/2008/layout/TitledPictureBlocks"/>
    <dgm:cxn modelId="{7E051154-ECB0-7543-9BC1-A119DB34CA78}" type="presParOf" srcId="{CCDA4D0C-A3B8-F046-B7D7-2E742235E5C9}" destId="{382A51D8-D59D-0C4E-8E2E-7FFA4DF1A7EC}" srcOrd="0" destOrd="0" presId="urn:microsoft.com/office/officeart/2008/layout/TitledPictureBlocks"/>
    <dgm:cxn modelId="{74E5E786-91D9-4244-B33C-CB0023290C8A}" type="presParOf" srcId="{CCDA4D0C-A3B8-F046-B7D7-2E742235E5C9}" destId="{69A20EAD-B35B-DD45-BC55-12A9AAE33EAE}" srcOrd="1" destOrd="0" presId="urn:microsoft.com/office/officeart/2008/layout/TitledPictureBlocks"/>
    <dgm:cxn modelId="{08B6EF1D-CE2D-0745-949F-5ED77CCDEAAA}" type="presParOf" srcId="{CCDA4D0C-A3B8-F046-B7D7-2E742235E5C9}" destId="{1748BB0A-D2EE-6940-B945-97BDC4CC71C9}" srcOrd="2" destOrd="0" presId="urn:microsoft.com/office/officeart/2008/layout/TitledPictureBlocks"/>
    <dgm:cxn modelId="{4DF574F9-118B-8D45-AC60-A87E5FB90365}" type="presParOf" srcId="{64AA598D-7015-3B46-AFF8-21BBFC512A8C}" destId="{DFEC4382-61CF-9D48-A6FE-00F93EA3D133}" srcOrd="1" destOrd="0" presId="urn:microsoft.com/office/officeart/2008/layout/TitledPictureBlocks"/>
    <dgm:cxn modelId="{8A63B056-3DAE-9B49-AE79-53E8C2F52E55}" type="presParOf" srcId="{64AA598D-7015-3B46-AFF8-21BBFC512A8C}" destId="{F2D9C700-1FFC-7442-9374-B5A485202642}" srcOrd="2" destOrd="0" presId="urn:microsoft.com/office/officeart/2008/layout/TitledPictureBlocks"/>
    <dgm:cxn modelId="{977B0046-EBF2-CC49-8BE6-E6171DE2B466}" type="presParOf" srcId="{F2D9C700-1FFC-7442-9374-B5A485202642}" destId="{5C9B1AB1-2D91-834F-9C06-0E399D883B2E}" srcOrd="0" destOrd="0" presId="urn:microsoft.com/office/officeart/2008/layout/TitledPictureBlocks"/>
    <dgm:cxn modelId="{F4BD97A7-2FCA-9546-B644-3851775E1585}" type="presParOf" srcId="{F2D9C700-1FFC-7442-9374-B5A485202642}" destId="{00FADAC1-3917-AE48-AE02-41DEE4DC8E24}" srcOrd="1" destOrd="0" presId="urn:microsoft.com/office/officeart/2008/layout/TitledPictureBlocks"/>
    <dgm:cxn modelId="{9B234EE9-7C6C-644A-81A5-FEBDC1E3C60F}" type="presParOf" srcId="{F2D9C700-1FFC-7442-9374-B5A485202642}" destId="{18610353-BD2B-9F4B-AD44-BE3245C99E05}" srcOrd="2" destOrd="0" presId="urn:microsoft.com/office/officeart/2008/layout/TitledPictureBlocks"/>
    <dgm:cxn modelId="{AB495B63-BB12-F042-A38B-E7F08852CBB4}" type="presParOf" srcId="{64AA598D-7015-3B46-AFF8-21BBFC512A8C}" destId="{9196B7EF-D102-D24D-BC66-2EE0563897A2}" srcOrd="3" destOrd="0" presId="urn:microsoft.com/office/officeart/2008/layout/TitledPictureBlocks"/>
    <dgm:cxn modelId="{4AACC2CC-7B8B-8640-872F-241AB91DDA96}" type="presParOf" srcId="{64AA598D-7015-3B46-AFF8-21BBFC512A8C}" destId="{933A5D50-3FE8-D349-A73D-8E177383021C}" srcOrd="4" destOrd="0" presId="urn:microsoft.com/office/officeart/2008/layout/TitledPictureBlocks"/>
    <dgm:cxn modelId="{CCFD7A08-255F-7A46-858F-0D518CC3951E}" type="presParOf" srcId="{933A5D50-3FE8-D349-A73D-8E177383021C}" destId="{DAF4831E-C479-8A4F-ABE0-5B9049C43CE3}" srcOrd="0" destOrd="0" presId="urn:microsoft.com/office/officeart/2008/layout/TitledPictureBlocks"/>
    <dgm:cxn modelId="{5C2BB862-2C74-C04B-808B-40C0576F9290}" type="presParOf" srcId="{933A5D50-3FE8-D349-A73D-8E177383021C}" destId="{2C372A10-AFEF-554B-8E3A-BC091BAE66F0}" srcOrd="1" destOrd="0" presId="urn:microsoft.com/office/officeart/2008/layout/TitledPictureBlocks"/>
    <dgm:cxn modelId="{F699999F-1763-9144-9ED3-0BAED81AA1AA}" type="presParOf" srcId="{933A5D50-3FE8-D349-A73D-8E177383021C}" destId="{5F29E42F-33A5-BE47-B0F1-953F0E92D40A}" srcOrd="2" destOrd="0" presId="urn:microsoft.com/office/officeart/2008/layout/TitledPictureBlocks"/>
    <dgm:cxn modelId="{71072562-DB76-A449-937C-DEAD5E37275D}" type="presParOf" srcId="{64AA598D-7015-3B46-AFF8-21BBFC512A8C}" destId="{CC901E46-ADBC-644B-B473-CB2C8BE2392A}" srcOrd="5" destOrd="0" presId="urn:microsoft.com/office/officeart/2008/layout/TitledPictureBlocks"/>
    <dgm:cxn modelId="{A704C104-0086-F345-9A55-F212C72251B8}" type="presParOf" srcId="{64AA598D-7015-3B46-AFF8-21BBFC512A8C}" destId="{EA0029BB-621A-6943-9925-6853C661CB8D}" srcOrd="6" destOrd="0" presId="urn:microsoft.com/office/officeart/2008/layout/TitledPictureBlocks"/>
    <dgm:cxn modelId="{0332D0CD-8D86-3E41-8941-95D43BFA66C5}" type="presParOf" srcId="{EA0029BB-621A-6943-9925-6853C661CB8D}" destId="{89B2878E-7DDB-EC4D-A3DD-AB74487835B0}" srcOrd="0" destOrd="0" presId="urn:microsoft.com/office/officeart/2008/layout/TitledPictureBlocks"/>
    <dgm:cxn modelId="{8AFB7418-3E94-A945-A6DE-5606E5E90F21}" type="presParOf" srcId="{EA0029BB-621A-6943-9925-6853C661CB8D}" destId="{95D95B88-0E48-974A-97D0-1B3F78136F5B}" srcOrd="1" destOrd="0" presId="urn:microsoft.com/office/officeart/2008/layout/TitledPictureBlocks"/>
    <dgm:cxn modelId="{E535B644-FCC1-CB42-B9DE-D6818FD1314C}" type="presParOf" srcId="{EA0029BB-621A-6943-9925-6853C661CB8D}" destId="{FB7A2401-A6B8-C14F-8B91-A1EDD4DD2820}" srcOrd="2" destOrd="0" presId="urn:microsoft.com/office/officeart/2008/layout/TitledPictureBlocks"/>
    <dgm:cxn modelId="{319DD33E-B4B6-1C43-8EE2-322A66DE1726}" type="presParOf" srcId="{64AA598D-7015-3B46-AFF8-21BBFC512A8C}" destId="{B5AC6EFF-0AB0-1649-9E0D-505F9BDEBBA6}" srcOrd="7" destOrd="0" presId="urn:microsoft.com/office/officeart/2008/layout/TitledPictureBlocks"/>
    <dgm:cxn modelId="{2E16753D-A35E-D647-BC26-1140842E0190}" type="presParOf" srcId="{64AA598D-7015-3B46-AFF8-21BBFC512A8C}" destId="{54D32A70-F71D-F942-8372-0DE8B37419F3}" srcOrd="8" destOrd="0" presId="urn:microsoft.com/office/officeart/2008/layout/TitledPictureBlocks"/>
    <dgm:cxn modelId="{830B6149-1D97-E542-9332-1394AA504FBA}" type="presParOf" srcId="{54D32A70-F71D-F942-8372-0DE8B37419F3}" destId="{C4FCE1AC-A2FA-C34F-9223-FE460DE1AA66}" srcOrd="0" destOrd="0" presId="urn:microsoft.com/office/officeart/2008/layout/TitledPictureBlocks"/>
    <dgm:cxn modelId="{4F585D94-7B55-CC41-AFBD-63AE801D12AF}" type="presParOf" srcId="{54D32A70-F71D-F942-8372-0DE8B37419F3}" destId="{B0C99F9B-8D7B-F34B-8941-038184D76B44}" srcOrd="1" destOrd="0" presId="urn:microsoft.com/office/officeart/2008/layout/TitledPictureBlocks"/>
    <dgm:cxn modelId="{771277FA-91B9-C347-B2BE-E12822D093A2}" type="presParOf" srcId="{54D32A70-F71D-F942-8372-0DE8B37419F3}" destId="{0EBE97A8-A97C-DD48-9917-40F49C452F2F}" srcOrd="2" destOrd="0" presId="urn:microsoft.com/office/officeart/2008/layout/TitledPictureBlocks"/>
    <dgm:cxn modelId="{91D0BEF6-F592-7D4B-ACD5-03524C0B688D}" type="presParOf" srcId="{64AA598D-7015-3B46-AFF8-21BBFC512A8C}" destId="{F74B3423-707C-324D-8022-64EFFC45F0BD}" srcOrd="9" destOrd="0" presId="urn:microsoft.com/office/officeart/2008/layout/TitledPictureBlocks"/>
    <dgm:cxn modelId="{A614899A-5C51-5E4F-97AE-6F60ECF08B54}" type="presParOf" srcId="{64AA598D-7015-3B46-AFF8-21BBFC512A8C}" destId="{27B10B92-F284-3A4D-93C0-C9072A523763}" srcOrd="10" destOrd="0" presId="urn:microsoft.com/office/officeart/2008/layout/TitledPictureBlocks"/>
    <dgm:cxn modelId="{8CF92913-E8A6-C843-8206-E11710AF3D31}" type="presParOf" srcId="{27B10B92-F284-3A4D-93C0-C9072A523763}" destId="{86C745B5-1194-AD48-AE2C-84CA84658DD2}" srcOrd="0" destOrd="0" presId="urn:microsoft.com/office/officeart/2008/layout/TitledPictureBlocks"/>
    <dgm:cxn modelId="{08B6CBBF-49B0-B142-BD71-1CA304EEEE87}" type="presParOf" srcId="{27B10B92-F284-3A4D-93C0-C9072A523763}" destId="{31F971AD-02B8-254E-A9D9-10A1F283F6D2}" srcOrd="1" destOrd="0" presId="urn:microsoft.com/office/officeart/2008/layout/TitledPictureBlocks"/>
    <dgm:cxn modelId="{82702F93-2B60-5845-A672-ACADE6A8CD04}" type="presParOf" srcId="{27B10B92-F284-3A4D-93C0-C9072A523763}" destId="{ED3CEE3C-D7FB-8E42-A4E9-21AA9A0C8AAD}" srcOrd="2" destOrd="0" presId="urn:microsoft.com/office/officeart/2008/layout/TitledPictureBlocks"/>
    <dgm:cxn modelId="{E3D37FA3-0370-EB43-B19A-12CEC5BEC42B}" type="presParOf" srcId="{64AA598D-7015-3B46-AFF8-21BBFC512A8C}" destId="{D6EC1DD2-492A-9449-A79C-94CA4E499DAB}" srcOrd="11" destOrd="0" presId="urn:microsoft.com/office/officeart/2008/layout/TitledPictureBlocks"/>
    <dgm:cxn modelId="{7D47C723-1A20-A34D-A467-66DFFAD12F65}" type="presParOf" srcId="{64AA598D-7015-3B46-AFF8-21BBFC512A8C}" destId="{AB31F1CA-19CF-F249-843E-F040B2427AA9}" srcOrd="12" destOrd="0" presId="urn:microsoft.com/office/officeart/2008/layout/TitledPictureBlocks"/>
    <dgm:cxn modelId="{B18AE1D3-763B-CB42-A1C4-D169027CE715}" type="presParOf" srcId="{AB31F1CA-19CF-F249-843E-F040B2427AA9}" destId="{BC2413B7-B64D-DC46-B3D5-8A8C43BC7546}" srcOrd="0" destOrd="0" presId="urn:microsoft.com/office/officeart/2008/layout/TitledPictureBlocks"/>
    <dgm:cxn modelId="{D9A99CA7-D1CE-4A40-B58C-1F5D1B81FFFF}" type="presParOf" srcId="{AB31F1CA-19CF-F249-843E-F040B2427AA9}" destId="{42280675-33BD-F943-BB60-0FDFE424A37E}" srcOrd="1" destOrd="0" presId="urn:microsoft.com/office/officeart/2008/layout/TitledPictureBlocks"/>
    <dgm:cxn modelId="{1DC1D84B-12C8-9146-B024-DFA214D34527}" type="presParOf" srcId="{AB31F1CA-19CF-F249-843E-F040B2427AA9}" destId="{9FBA4B42-F3B2-D742-8B6E-E75C3BBFE4AD}" srcOrd="2" destOrd="0" presId="urn:microsoft.com/office/officeart/2008/layout/TitledPictureBlocks"/>
    <dgm:cxn modelId="{D84E719B-5C3D-294A-B2EA-04501210B65B}" type="presParOf" srcId="{64AA598D-7015-3B46-AFF8-21BBFC512A8C}" destId="{9B6EB4E6-31D9-3F4F-AB3B-E6EA8FE42068}" srcOrd="13" destOrd="0" presId="urn:microsoft.com/office/officeart/2008/layout/TitledPictureBlocks"/>
    <dgm:cxn modelId="{4A301D69-BB39-5C45-93E4-FA9AD4E11096}" type="presParOf" srcId="{64AA598D-7015-3B46-AFF8-21BBFC512A8C}" destId="{9D4B6EA6-FDB1-9745-AAE7-5E9E3C244F07}" srcOrd="14" destOrd="0" presId="urn:microsoft.com/office/officeart/2008/layout/TitledPictureBlocks"/>
    <dgm:cxn modelId="{F20F95C9-F3DA-DA46-BD54-B972472BD143}" type="presParOf" srcId="{9D4B6EA6-FDB1-9745-AAE7-5E9E3C244F07}" destId="{074AB4FC-E387-AE43-9DD6-6FC43EA6506B}" srcOrd="0" destOrd="0" presId="urn:microsoft.com/office/officeart/2008/layout/TitledPictureBlocks"/>
    <dgm:cxn modelId="{FE98B9F1-D485-8C45-B0E7-D45612DF2540}" type="presParOf" srcId="{9D4B6EA6-FDB1-9745-AAE7-5E9E3C244F07}" destId="{6B048B2A-B54B-4D45-B8AC-769B848EFEE6}" srcOrd="1" destOrd="0" presId="urn:microsoft.com/office/officeart/2008/layout/TitledPictureBlocks"/>
    <dgm:cxn modelId="{97641CCE-1AC8-7C49-9F19-086FA22EF823}" type="presParOf" srcId="{9D4B6EA6-FDB1-9745-AAE7-5E9E3C244F07}" destId="{DC072EC4-B7FB-3C4C-A0CD-3A34078CBEAB}" srcOrd="2" destOrd="0" presId="urn:microsoft.com/office/officeart/2008/layout/TitledPictureBlocks"/>
    <dgm:cxn modelId="{FA1A7570-F648-034C-96DB-0846ED9731BE}" type="presParOf" srcId="{64AA598D-7015-3B46-AFF8-21BBFC512A8C}" destId="{574A793B-0124-7D45-8832-B6C00E82487E}" srcOrd="15" destOrd="0" presId="urn:microsoft.com/office/officeart/2008/layout/TitledPictureBlocks"/>
    <dgm:cxn modelId="{8BA0478E-54A3-AA42-8803-2EABD89182E2}" type="presParOf" srcId="{64AA598D-7015-3B46-AFF8-21BBFC512A8C}" destId="{151FEDF4-DB89-C146-9AEC-48C0138B2F08}" srcOrd="16" destOrd="0" presId="urn:microsoft.com/office/officeart/2008/layout/TitledPictureBlocks"/>
    <dgm:cxn modelId="{DB91BDA2-96DD-974E-BB12-C464CD20A919}" type="presParOf" srcId="{151FEDF4-DB89-C146-9AEC-48C0138B2F08}" destId="{45EFAC01-CEA8-BC4F-A008-EAE0BF3B5E31}" srcOrd="0" destOrd="0" presId="urn:microsoft.com/office/officeart/2008/layout/TitledPictureBlocks"/>
    <dgm:cxn modelId="{3B8DFED3-5A78-0A4C-9924-06262A54C5FD}" type="presParOf" srcId="{151FEDF4-DB89-C146-9AEC-48C0138B2F08}" destId="{C8E46E9E-3E00-C34C-8693-276278305864}" srcOrd="1" destOrd="0" presId="urn:microsoft.com/office/officeart/2008/layout/TitledPictureBlocks"/>
    <dgm:cxn modelId="{56C94755-0750-4944-9638-4B0313C95A9E}" type="presParOf" srcId="{151FEDF4-DB89-C146-9AEC-48C0138B2F08}" destId="{FC6ED9E6-B9A2-5A4E-898E-16E73378345D}" srcOrd="2" destOrd="0" presId="urn:microsoft.com/office/officeart/2008/layout/TitledPictureBlocks"/>
    <dgm:cxn modelId="{16226982-535E-3844-A0E1-C12D92D56E5F}" type="presParOf" srcId="{64AA598D-7015-3B46-AFF8-21BBFC512A8C}" destId="{9EC96D48-D9AF-B344-B79E-F22DB2362583}" srcOrd="17" destOrd="0" presId="urn:microsoft.com/office/officeart/2008/layout/TitledPictureBlocks"/>
    <dgm:cxn modelId="{BC3F7B92-C6F4-814E-A8D8-CD220CBDAD22}" type="presParOf" srcId="{64AA598D-7015-3B46-AFF8-21BBFC512A8C}" destId="{B45FDC6C-20A0-DB42-871B-C58057F6055D}" srcOrd="18" destOrd="0" presId="urn:microsoft.com/office/officeart/2008/layout/TitledPictureBlocks"/>
    <dgm:cxn modelId="{27D9E53F-33BD-A342-84E4-C245B8102F74}" type="presParOf" srcId="{B45FDC6C-20A0-DB42-871B-C58057F6055D}" destId="{B86C5840-0702-D446-B5AE-47B949916A22}" srcOrd="0" destOrd="0" presId="urn:microsoft.com/office/officeart/2008/layout/TitledPictureBlocks"/>
    <dgm:cxn modelId="{47244F9C-E274-1444-8B5D-3B6440EC9761}" type="presParOf" srcId="{B45FDC6C-20A0-DB42-871B-C58057F6055D}" destId="{F14D7F17-684F-0A46-AF0E-6EA84EE6FB9E}" srcOrd="1" destOrd="0" presId="urn:microsoft.com/office/officeart/2008/layout/TitledPictureBlocks"/>
    <dgm:cxn modelId="{4AE08CAF-F7F1-E84B-852E-43E949395E8A}" type="presParOf" srcId="{B45FDC6C-20A0-DB42-871B-C58057F6055D}" destId="{E69FDA16-D2CC-3143-983D-BFEB59B59492}" srcOrd="2" destOrd="0" presId="urn:microsoft.com/office/officeart/2008/layout/TitledPictureBlocks"/>
    <dgm:cxn modelId="{261DC999-9D6E-7B49-92FD-C317C83DDE2A}" type="presParOf" srcId="{64AA598D-7015-3B46-AFF8-21BBFC512A8C}" destId="{1C6CE5C6-FE3D-F34D-8988-B06AC4B869E7}" srcOrd="19" destOrd="0" presId="urn:microsoft.com/office/officeart/2008/layout/TitledPictureBlocks"/>
    <dgm:cxn modelId="{37FEA7AD-71F8-1749-8D58-095C0A134AB6}" type="presParOf" srcId="{64AA598D-7015-3B46-AFF8-21BBFC512A8C}" destId="{B2C96A1C-CBAF-2248-A64C-5CDF843E4ADF}" srcOrd="20" destOrd="0" presId="urn:microsoft.com/office/officeart/2008/layout/TitledPictureBlocks"/>
    <dgm:cxn modelId="{DBC789DA-9BC7-CD40-8A80-43FD91240CB1}" type="presParOf" srcId="{B2C96A1C-CBAF-2248-A64C-5CDF843E4ADF}" destId="{CE9FD778-BFA4-3A49-8823-8DBBA1AF71D5}" srcOrd="0" destOrd="0" presId="urn:microsoft.com/office/officeart/2008/layout/TitledPictureBlocks"/>
    <dgm:cxn modelId="{0F92A641-2CC1-1D41-8B16-107BF58832BB}" type="presParOf" srcId="{B2C96A1C-CBAF-2248-A64C-5CDF843E4ADF}" destId="{7CADE236-0511-1240-81AB-0BE9B27008B2}" srcOrd="1" destOrd="0" presId="urn:microsoft.com/office/officeart/2008/layout/TitledPictureBlocks"/>
    <dgm:cxn modelId="{BBAD5026-6355-1341-ADC4-9CC7DCED2A1E}" type="presParOf" srcId="{B2C96A1C-CBAF-2248-A64C-5CDF843E4ADF}" destId="{34383782-22D4-1746-87E3-156EB459B3FE}"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0D20F-69D7-F741-B059-95C9109134E4}">
      <dsp:nvSpPr>
        <dsp:cNvPr id="0" name=""/>
        <dsp:cNvSpPr/>
      </dsp:nvSpPr>
      <dsp:spPr>
        <a:xfrm rot="5400000">
          <a:off x="-287081" y="288466"/>
          <a:ext cx="1913874" cy="1339712"/>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Trisha</a:t>
          </a:r>
        </a:p>
      </dsp:txBody>
      <dsp:txXfrm rot="-5400000">
        <a:off x="0" y="671241"/>
        <a:ext cx="1339712" cy="574162"/>
      </dsp:txXfrm>
    </dsp:sp>
    <dsp:sp modelId="{0CF410C8-4B38-3D47-AD69-9684515FFB02}">
      <dsp:nvSpPr>
        <dsp:cNvPr id="0" name=""/>
        <dsp:cNvSpPr/>
      </dsp:nvSpPr>
      <dsp:spPr>
        <a:xfrm rot="5400000">
          <a:off x="3536277" y="-2195179"/>
          <a:ext cx="1244018" cy="5637148"/>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Enterprise Panel, Work Area Panel, Female User, Nurse Panel</a:t>
          </a:r>
        </a:p>
      </dsp:txBody>
      <dsp:txXfrm rot="-5400000">
        <a:off x="1339712" y="62114"/>
        <a:ext cx="5576420" cy="1122562"/>
      </dsp:txXfrm>
    </dsp:sp>
    <dsp:sp modelId="{7EF83160-5BEB-D94F-9338-21E629B86762}">
      <dsp:nvSpPr>
        <dsp:cNvPr id="0" name=""/>
        <dsp:cNvSpPr/>
      </dsp:nvSpPr>
      <dsp:spPr>
        <a:xfrm rot="5400000">
          <a:off x="-287081" y="2011139"/>
          <a:ext cx="1913874" cy="1339712"/>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Gloria</a:t>
          </a:r>
        </a:p>
      </dsp:txBody>
      <dsp:txXfrm rot="-5400000">
        <a:off x="0" y="2393914"/>
        <a:ext cx="1339712" cy="574162"/>
      </dsp:txXfrm>
    </dsp:sp>
    <dsp:sp modelId="{415DFF51-E173-4441-BF42-900193CF4CE2}">
      <dsp:nvSpPr>
        <dsp:cNvPr id="0" name=""/>
        <dsp:cNvSpPr/>
      </dsp:nvSpPr>
      <dsp:spPr>
        <a:xfrm rot="5400000">
          <a:off x="3536277" y="-472506"/>
          <a:ext cx="1244018" cy="5637148"/>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a:t>Police Panel, Lawyer Panel, Appointment Panel, Doctor Panel</a:t>
          </a:r>
        </a:p>
      </dsp:txBody>
      <dsp:txXfrm rot="-5400000">
        <a:off x="1339712" y="1784787"/>
        <a:ext cx="5576420" cy="1122562"/>
      </dsp:txXfrm>
    </dsp:sp>
    <dsp:sp modelId="{6C481AC3-32F4-864A-8E2C-70FF55F4FFD5}">
      <dsp:nvSpPr>
        <dsp:cNvPr id="0" name=""/>
        <dsp:cNvSpPr/>
      </dsp:nvSpPr>
      <dsp:spPr>
        <a:xfrm rot="5400000">
          <a:off x="-287081" y="3733811"/>
          <a:ext cx="1913874" cy="1339712"/>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err="1"/>
            <a:t>Sreyoshi</a:t>
          </a:r>
          <a:endParaRPr lang="en-US" sz="3100" kern="1200" dirty="0"/>
        </a:p>
      </dsp:txBody>
      <dsp:txXfrm rot="-5400000">
        <a:off x="0" y="4116586"/>
        <a:ext cx="1339712" cy="574162"/>
      </dsp:txXfrm>
    </dsp:sp>
    <dsp:sp modelId="{991FA353-F392-B04E-B98C-F850C7462E78}">
      <dsp:nvSpPr>
        <dsp:cNvPr id="0" name=""/>
        <dsp:cNvSpPr/>
      </dsp:nvSpPr>
      <dsp:spPr>
        <a:xfrm rot="5400000">
          <a:off x="3536277" y="1250165"/>
          <a:ext cx="1244018" cy="5637148"/>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a:latin typeface="Tw Cen MT"/>
              <a:ea typeface="+mn-ea"/>
              <a:cs typeface="+mn-cs"/>
            </a:rPr>
            <a:t>Pharmacy Panel, NGO Panel, Doctor Panel, Reception </a:t>
          </a:r>
        </a:p>
      </dsp:txBody>
      <dsp:txXfrm rot="-5400000">
        <a:off x="1339712" y="3507458"/>
        <a:ext cx="5576420" cy="11225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82275-C649-F741-BD1C-9FB7229C70B2}">
      <dsp:nvSpPr>
        <dsp:cNvPr id="0" name=""/>
        <dsp:cNvSpPr/>
      </dsp:nvSpPr>
      <dsp:spPr>
        <a:xfrm>
          <a:off x="4140416" y="1611919"/>
          <a:ext cx="1960129" cy="1878192"/>
        </a:xfrm>
        <a:prstGeom prst="ellipse">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Enterprises</a:t>
          </a:r>
        </a:p>
      </dsp:txBody>
      <dsp:txXfrm>
        <a:off x="4427470" y="1886974"/>
        <a:ext cx="1386021" cy="1328082"/>
      </dsp:txXfrm>
    </dsp:sp>
    <dsp:sp modelId="{77B18219-3B3D-8F46-A090-926196E0E7A1}">
      <dsp:nvSpPr>
        <dsp:cNvPr id="0" name=""/>
        <dsp:cNvSpPr/>
      </dsp:nvSpPr>
      <dsp:spPr>
        <a:xfrm rot="16200000">
          <a:off x="5023505" y="1502506"/>
          <a:ext cx="193952" cy="24873"/>
        </a:xfrm>
        <a:custGeom>
          <a:avLst/>
          <a:gdLst/>
          <a:ahLst/>
          <a:cxnLst/>
          <a:rect l="0" t="0" r="0" b="0"/>
          <a:pathLst>
            <a:path>
              <a:moveTo>
                <a:pt x="0" y="12436"/>
              </a:moveTo>
              <a:lnTo>
                <a:pt x="193952" y="124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a:off x="5115632" y="1510094"/>
        <a:ext cx="9697" cy="9697"/>
      </dsp:txXfrm>
    </dsp:sp>
    <dsp:sp modelId="{F2E61DE8-26C9-7847-8B75-66399E9C7B9A}">
      <dsp:nvSpPr>
        <dsp:cNvPr id="0" name=""/>
        <dsp:cNvSpPr/>
      </dsp:nvSpPr>
      <dsp:spPr>
        <a:xfrm>
          <a:off x="4412914" y="2834"/>
          <a:ext cx="1415133" cy="141513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NGO</a:t>
          </a:r>
        </a:p>
      </dsp:txBody>
      <dsp:txXfrm>
        <a:off x="4620155" y="210075"/>
        <a:ext cx="1000651" cy="1000651"/>
      </dsp:txXfrm>
    </dsp:sp>
    <dsp:sp modelId="{C6D78220-6255-3A45-B14F-C7F55FABB36D}">
      <dsp:nvSpPr>
        <dsp:cNvPr id="0" name=""/>
        <dsp:cNvSpPr/>
      </dsp:nvSpPr>
      <dsp:spPr>
        <a:xfrm>
          <a:off x="6100546" y="2538579"/>
          <a:ext cx="152984" cy="24873"/>
        </a:xfrm>
        <a:custGeom>
          <a:avLst/>
          <a:gdLst/>
          <a:ahLst/>
          <a:cxnLst/>
          <a:rect l="0" t="0" r="0" b="0"/>
          <a:pathLst>
            <a:path>
              <a:moveTo>
                <a:pt x="0" y="12436"/>
              </a:moveTo>
              <a:lnTo>
                <a:pt x="152984" y="124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a:off x="6173213" y="2547191"/>
        <a:ext cx="7649" cy="7649"/>
      </dsp:txXfrm>
    </dsp:sp>
    <dsp:sp modelId="{2AC47ED0-4CD9-3E42-8125-47E75973B61E}">
      <dsp:nvSpPr>
        <dsp:cNvPr id="0" name=""/>
        <dsp:cNvSpPr/>
      </dsp:nvSpPr>
      <dsp:spPr>
        <a:xfrm>
          <a:off x="6253530" y="1843449"/>
          <a:ext cx="1415133" cy="141513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Hospital</a:t>
          </a:r>
        </a:p>
      </dsp:txBody>
      <dsp:txXfrm>
        <a:off x="6460771" y="2050690"/>
        <a:ext cx="1000651" cy="1000651"/>
      </dsp:txXfrm>
    </dsp:sp>
    <dsp:sp modelId="{39F2290B-01C7-194F-995C-5EE69EF68A69}">
      <dsp:nvSpPr>
        <dsp:cNvPr id="0" name=""/>
        <dsp:cNvSpPr/>
      </dsp:nvSpPr>
      <dsp:spPr>
        <a:xfrm rot="5400000">
          <a:off x="5023505" y="3574651"/>
          <a:ext cx="193952" cy="24873"/>
        </a:xfrm>
        <a:custGeom>
          <a:avLst/>
          <a:gdLst/>
          <a:ahLst/>
          <a:cxnLst/>
          <a:rect l="0" t="0" r="0" b="0"/>
          <a:pathLst>
            <a:path>
              <a:moveTo>
                <a:pt x="0" y="12436"/>
              </a:moveTo>
              <a:lnTo>
                <a:pt x="193952" y="124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a:off x="5115632" y="3582239"/>
        <a:ext cx="9697" cy="9697"/>
      </dsp:txXfrm>
    </dsp:sp>
    <dsp:sp modelId="{0DBE572C-5E6D-4F43-AE38-E8EF9D624CF7}">
      <dsp:nvSpPr>
        <dsp:cNvPr id="0" name=""/>
        <dsp:cNvSpPr/>
      </dsp:nvSpPr>
      <dsp:spPr>
        <a:xfrm>
          <a:off x="4412914" y="3684064"/>
          <a:ext cx="1415133" cy="141513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Judiciary</a:t>
          </a:r>
        </a:p>
      </dsp:txBody>
      <dsp:txXfrm>
        <a:off x="4620155" y="3891305"/>
        <a:ext cx="1000651" cy="1000651"/>
      </dsp:txXfrm>
    </dsp:sp>
    <dsp:sp modelId="{2DAB9E4C-7515-F646-872F-E033DE83D280}">
      <dsp:nvSpPr>
        <dsp:cNvPr id="0" name=""/>
        <dsp:cNvSpPr/>
      </dsp:nvSpPr>
      <dsp:spPr>
        <a:xfrm rot="10800000">
          <a:off x="3987432" y="2538579"/>
          <a:ext cx="152984" cy="24873"/>
        </a:xfrm>
        <a:custGeom>
          <a:avLst/>
          <a:gdLst/>
          <a:ahLst/>
          <a:cxnLst/>
          <a:rect l="0" t="0" r="0" b="0"/>
          <a:pathLst>
            <a:path>
              <a:moveTo>
                <a:pt x="0" y="12436"/>
              </a:moveTo>
              <a:lnTo>
                <a:pt x="152984" y="124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rot="10800000">
        <a:off x="4060100" y="2547191"/>
        <a:ext cx="7649" cy="7649"/>
      </dsp:txXfrm>
    </dsp:sp>
    <dsp:sp modelId="{CE285508-F899-C448-AD4B-EC4BCA583F81}">
      <dsp:nvSpPr>
        <dsp:cNvPr id="0" name=""/>
        <dsp:cNvSpPr/>
      </dsp:nvSpPr>
      <dsp:spPr>
        <a:xfrm>
          <a:off x="2572299" y="1843449"/>
          <a:ext cx="1415133" cy="141513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Police</a:t>
          </a:r>
        </a:p>
      </dsp:txBody>
      <dsp:txXfrm>
        <a:off x="2779540" y="2050690"/>
        <a:ext cx="1000651" cy="10006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B2A7F-0AF8-1843-9C29-42BFAD943DF3}">
      <dsp:nvSpPr>
        <dsp:cNvPr id="0" name=""/>
        <dsp:cNvSpPr/>
      </dsp:nvSpPr>
      <dsp:spPr>
        <a:xfrm>
          <a:off x="1920767" y="2281550"/>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Doctor </a:t>
          </a:r>
        </a:p>
      </dsp:txBody>
      <dsp:txXfrm>
        <a:off x="2168492" y="2494193"/>
        <a:ext cx="1104167" cy="947797"/>
      </dsp:txXfrm>
    </dsp:sp>
    <dsp:sp modelId="{6003FCA7-FBD2-CA42-979C-8B55BF6529AA}">
      <dsp:nvSpPr>
        <dsp:cNvPr id="0" name=""/>
        <dsp:cNvSpPr/>
      </dsp:nvSpPr>
      <dsp:spPr>
        <a:xfrm>
          <a:off x="1959181" y="2895674"/>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1CF032-6146-1C49-B337-C416AF60D5C7}">
      <dsp:nvSpPr>
        <dsp:cNvPr id="0" name=""/>
        <dsp:cNvSpPr/>
      </dsp:nvSpPr>
      <dsp:spPr>
        <a:xfrm>
          <a:off x="544741" y="1522591"/>
          <a:ext cx="1599617" cy="1373083"/>
        </a:xfrm>
        <a:prstGeom prst="hexagon">
          <a:avLst>
            <a:gd name="adj" fmla="val 25000"/>
            <a:gd name="vf" fmla="val 115470"/>
          </a:avLst>
        </a:prstGeom>
        <a:blipFill>
          <a:blip xmlns:r="http://schemas.openxmlformats.org/officeDocument/2006/relationships" r:embed="rId1"/>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17FBEC-D205-1C41-8A34-EE295CD98AC7}">
      <dsp:nvSpPr>
        <dsp:cNvPr id="0" name=""/>
        <dsp:cNvSpPr/>
      </dsp:nvSpPr>
      <dsp:spPr>
        <a:xfrm>
          <a:off x="1640046" y="2713462"/>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5529B4-250C-834B-AA21-51800414A58F}">
      <dsp:nvSpPr>
        <dsp:cNvPr id="0" name=""/>
        <dsp:cNvSpPr/>
      </dsp:nvSpPr>
      <dsp:spPr>
        <a:xfrm>
          <a:off x="3296793" y="1518438"/>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Reception</a:t>
          </a:r>
        </a:p>
      </dsp:txBody>
      <dsp:txXfrm>
        <a:off x="3544518" y="1731081"/>
        <a:ext cx="1104167" cy="947797"/>
      </dsp:txXfrm>
    </dsp:sp>
    <dsp:sp modelId="{A3E13DC1-FB7B-D94E-8AE7-BF98B4BA98FA}">
      <dsp:nvSpPr>
        <dsp:cNvPr id="0" name=""/>
        <dsp:cNvSpPr/>
      </dsp:nvSpPr>
      <dsp:spPr>
        <a:xfrm>
          <a:off x="4398007" y="2706194"/>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614F61-05C2-1A4D-8EC7-374F893FE141}">
      <dsp:nvSpPr>
        <dsp:cNvPr id="0" name=""/>
        <dsp:cNvSpPr/>
      </dsp:nvSpPr>
      <dsp:spPr>
        <a:xfrm>
          <a:off x="4673804" y="2278955"/>
          <a:ext cx="1599617" cy="1373083"/>
        </a:xfrm>
        <a:prstGeom prst="hexagon">
          <a:avLst>
            <a:gd name="adj" fmla="val 25000"/>
            <a:gd name="vf" fmla="val 115470"/>
          </a:avLst>
        </a:prstGeom>
        <a:blipFill>
          <a:blip xmlns:r="http://schemas.openxmlformats.org/officeDocument/2006/relationships" r:embed="rId2"/>
          <a:srcRect/>
          <a:stretch>
            <a:fillRect l="-5000" r="-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EF91F1-EF1C-D44B-B305-078CF027582E}">
      <dsp:nvSpPr>
        <dsp:cNvPr id="0" name=""/>
        <dsp:cNvSpPr/>
      </dsp:nvSpPr>
      <dsp:spPr>
        <a:xfrm>
          <a:off x="4712218" y="2889964"/>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248D59-69B4-7F4F-823F-D249BE071DF9}">
      <dsp:nvSpPr>
        <dsp:cNvPr id="0" name=""/>
        <dsp:cNvSpPr/>
      </dsp:nvSpPr>
      <dsp:spPr>
        <a:xfrm>
          <a:off x="1920767" y="763631"/>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Pharmacy</a:t>
          </a:r>
        </a:p>
      </dsp:txBody>
      <dsp:txXfrm>
        <a:off x="2168492" y="976274"/>
        <a:ext cx="1104167" cy="947797"/>
      </dsp:txXfrm>
    </dsp:sp>
    <dsp:sp modelId="{4B5B9011-99B0-A84A-8DF6-C46B43F816D8}">
      <dsp:nvSpPr>
        <dsp:cNvPr id="0" name=""/>
        <dsp:cNvSpPr/>
      </dsp:nvSpPr>
      <dsp:spPr>
        <a:xfrm>
          <a:off x="3009177" y="782320"/>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7E45A6-329C-2140-9DEB-74F473CE6D18}">
      <dsp:nvSpPr>
        <dsp:cNvPr id="0" name=""/>
        <dsp:cNvSpPr/>
      </dsp:nvSpPr>
      <dsp:spPr>
        <a:xfrm>
          <a:off x="3296793" y="0"/>
          <a:ext cx="1599617" cy="1373083"/>
        </a:xfrm>
        <a:prstGeom prst="hexagon">
          <a:avLst>
            <a:gd name="adj" fmla="val 25000"/>
            <a:gd name="vf" fmla="val 115470"/>
          </a:avLst>
        </a:prstGeom>
        <a:blipFill>
          <a:blip xmlns:r="http://schemas.openxmlformats.org/officeDocument/2006/relationships" r:embed="rId3"/>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28B627-286B-B74D-B1B9-E48E6F961D4B}">
      <dsp:nvSpPr>
        <dsp:cNvPr id="0" name=""/>
        <dsp:cNvSpPr/>
      </dsp:nvSpPr>
      <dsp:spPr>
        <a:xfrm>
          <a:off x="3343087" y="608413"/>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BC9593-75F9-564A-983D-59652A3487E3}">
      <dsp:nvSpPr>
        <dsp:cNvPr id="0" name=""/>
        <dsp:cNvSpPr/>
      </dsp:nvSpPr>
      <dsp:spPr>
        <a:xfrm>
          <a:off x="4673804" y="760516"/>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Examination</a:t>
          </a:r>
        </a:p>
      </dsp:txBody>
      <dsp:txXfrm>
        <a:off x="4921529" y="973159"/>
        <a:ext cx="1104167" cy="947797"/>
      </dsp:txXfrm>
    </dsp:sp>
    <dsp:sp modelId="{5C86D64E-6360-4B40-81A9-4268061D65EA}">
      <dsp:nvSpPr>
        <dsp:cNvPr id="0" name=""/>
        <dsp:cNvSpPr/>
      </dsp:nvSpPr>
      <dsp:spPr>
        <a:xfrm>
          <a:off x="6056724" y="1368930"/>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768A5-DDFF-4D41-8C25-0DC7C3AA5E16}">
      <dsp:nvSpPr>
        <dsp:cNvPr id="0" name=""/>
        <dsp:cNvSpPr/>
      </dsp:nvSpPr>
      <dsp:spPr>
        <a:xfrm>
          <a:off x="6049829" y="1532454"/>
          <a:ext cx="1599617" cy="1373083"/>
        </a:xfrm>
        <a:prstGeom prst="hexagon">
          <a:avLst>
            <a:gd name="adj" fmla="val 25000"/>
            <a:gd name="vf" fmla="val 115470"/>
          </a:avLst>
        </a:prstGeom>
        <a:blipFill>
          <a:blip xmlns:r="http://schemas.openxmlformats.org/officeDocument/2006/relationships" r:embed="rId4"/>
          <a:srcRect/>
          <a:stretch>
            <a:fillRect l="-14000" r="-1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D2A4FA-3BBC-2647-8853-7C2331A9090A}">
      <dsp:nvSpPr>
        <dsp:cNvPr id="0" name=""/>
        <dsp:cNvSpPr/>
      </dsp:nvSpPr>
      <dsp:spPr>
        <a:xfrm>
          <a:off x="6361085" y="1557372"/>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267F06-EFE8-CA4D-B9BA-7C0E08446DE5}">
      <dsp:nvSpPr>
        <dsp:cNvPr id="0" name=""/>
        <dsp:cNvSpPr/>
      </dsp:nvSpPr>
      <dsp:spPr>
        <a:xfrm>
          <a:off x="6049829" y="14535"/>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Nurse</a:t>
          </a:r>
        </a:p>
      </dsp:txBody>
      <dsp:txXfrm>
        <a:off x="6297554" y="227178"/>
        <a:ext cx="1104167" cy="947797"/>
      </dsp:txXfrm>
    </dsp:sp>
    <dsp:sp modelId="{4484CD1C-C636-6348-8F37-E31DD8319A39}">
      <dsp:nvSpPr>
        <dsp:cNvPr id="0" name=""/>
        <dsp:cNvSpPr/>
      </dsp:nvSpPr>
      <dsp:spPr>
        <a:xfrm>
          <a:off x="7432750" y="630216"/>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F8D1D6-AA59-1A4C-ACBD-95CD183E6E44}">
      <dsp:nvSpPr>
        <dsp:cNvPr id="0" name=""/>
        <dsp:cNvSpPr/>
      </dsp:nvSpPr>
      <dsp:spPr>
        <a:xfrm>
          <a:off x="7425855" y="780762"/>
          <a:ext cx="1599617" cy="1373083"/>
        </a:xfrm>
        <a:prstGeom prst="hexagon">
          <a:avLst>
            <a:gd name="adj" fmla="val 25000"/>
            <a:gd name="vf" fmla="val 115470"/>
          </a:avLst>
        </a:prstGeom>
        <a:blipFill>
          <a:blip xmlns:r="http://schemas.openxmlformats.org/officeDocument/2006/relationships" r:embed="rId5"/>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D0C92B-EF54-AC4F-8F65-0E78D05FD4DB}">
      <dsp:nvSpPr>
        <dsp:cNvPr id="0" name=""/>
        <dsp:cNvSpPr/>
      </dsp:nvSpPr>
      <dsp:spPr>
        <a:xfrm>
          <a:off x="7744991" y="811391"/>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6504C-70D0-EA43-B0C4-04C1EC388517}">
      <dsp:nvSpPr>
        <dsp:cNvPr id="0" name=""/>
        <dsp:cNvSpPr/>
      </dsp:nvSpPr>
      <dsp:spPr>
        <a:xfrm>
          <a:off x="7425855" y="2296605"/>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Lawyer</a:t>
          </a:r>
        </a:p>
      </dsp:txBody>
      <dsp:txXfrm>
        <a:off x="7673580" y="2509248"/>
        <a:ext cx="1104167" cy="947797"/>
      </dsp:txXfrm>
    </dsp:sp>
    <dsp:sp modelId="{9915D43C-6291-4E41-93EE-846A1417764F}">
      <dsp:nvSpPr>
        <dsp:cNvPr id="0" name=""/>
        <dsp:cNvSpPr/>
      </dsp:nvSpPr>
      <dsp:spPr>
        <a:xfrm>
          <a:off x="7743021" y="3499416"/>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3F1063-9D40-2846-91F6-2F5BF7623BF2}">
      <dsp:nvSpPr>
        <dsp:cNvPr id="0" name=""/>
        <dsp:cNvSpPr/>
      </dsp:nvSpPr>
      <dsp:spPr>
        <a:xfrm>
          <a:off x="6049829" y="3048297"/>
          <a:ext cx="1599617" cy="1373083"/>
        </a:xfrm>
        <a:prstGeom prst="hexagon">
          <a:avLst>
            <a:gd name="adj" fmla="val 25000"/>
            <a:gd name="vf" fmla="val 115470"/>
          </a:avLst>
        </a:prstGeom>
        <a:blipFill>
          <a:blip xmlns:r="http://schemas.openxmlformats.org/officeDocument/2006/relationships" r:embed="rId6"/>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53C6F8-3C41-4C4A-9D9F-0755FF3997C0}">
      <dsp:nvSpPr>
        <dsp:cNvPr id="0" name=""/>
        <dsp:cNvSpPr/>
      </dsp:nvSpPr>
      <dsp:spPr>
        <a:xfrm>
          <a:off x="7446540" y="3651000"/>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27FD69-41F6-6143-BEF7-4E7B014BBEA1}">
      <dsp:nvSpPr>
        <dsp:cNvPr id="0" name=""/>
        <dsp:cNvSpPr/>
      </dsp:nvSpPr>
      <dsp:spPr>
        <a:xfrm>
          <a:off x="3295808" y="3039991"/>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Police</a:t>
          </a:r>
        </a:p>
      </dsp:txBody>
      <dsp:txXfrm>
        <a:off x="3543533" y="3252634"/>
        <a:ext cx="1104167" cy="947797"/>
      </dsp:txXfrm>
    </dsp:sp>
    <dsp:sp modelId="{F47C5AA7-558B-3349-BDE4-AF6FED159B22}">
      <dsp:nvSpPr>
        <dsp:cNvPr id="0" name=""/>
        <dsp:cNvSpPr/>
      </dsp:nvSpPr>
      <dsp:spPr>
        <a:xfrm>
          <a:off x="3342102" y="3648404"/>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F913BC-D6FC-4744-A910-3E55C1DB5D81}">
      <dsp:nvSpPr>
        <dsp:cNvPr id="0" name=""/>
        <dsp:cNvSpPr/>
      </dsp:nvSpPr>
      <dsp:spPr>
        <a:xfrm>
          <a:off x="1919782" y="3803103"/>
          <a:ext cx="1599617" cy="1373083"/>
        </a:xfrm>
        <a:prstGeom prst="hexagon">
          <a:avLst>
            <a:gd name="adj" fmla="val 25000"/>
            <a:gd name="vf" fmla="val 115470"/>
          </a:avLst>
        </a:prstGeom>
        <a:blipFill>
          <a:blip xmlns:r="http://schemas.openxmlformats.org/officeDocument/2006/relationships" r:embed="rId7"/>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DA1FA8-A520-9F49-9309-928FDB5F6E70}">
      <dsp:nvSpPr>
        <dsp:cNvPr id="0" name=""/>
        <dsp:cNvSpPr/>
      </dsp:nvSpPr>
      <dsp:spPr>
        <a:xfrm>
          <a:off x="3008192" y="3822311"/>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E5484F-51DB-0841-B3B0-278D834FA7E2}">
      <dsp:nvSpPr>
        <dsp:cNvPr id="0" name=""/>
        <dsp:cNvSpPr/>
      </dsp:nvSpPr>
      <dsp:spPr>
        <a:xfrm>
          <a:off x="8794986" y="3065947"/>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NGO</a:t>
          </a:r>
        </a:p>
      </dsp:txBody>
      <dsp:txXfrm>
        <a:off x="9042711" y="3278590"/>
        <a:ext cx="1104167" cy="947797"/>
      </dsp:txXfrm>
    </dsp:sp>
    <dsp:sp modelId="{1FAB51DB-90AA-9547-A5B3-DD4EF301A68A}">
      <dsp:nvSpPr>
        <dsp:cNvPr id="0" name=""/>
        <dsp:cNvSpPr/>
      </dsp:nvSpPr>
      <dsp:spPr>
        <a:xfrm>
          <a:off x="9112152" y="4268758"/>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C600C5-58D4-F641-B7A3-74CFAC4FE670}">
      <dsp:nvSpPr>
        <dsp:cNvPr id="0" name=""/>
        <dsp:cNvSpPr/>
      </dsp:nvSpPr>
      <dsp:spPr>
        <a:xfrm>
          <a:off x="7418960" y="3818158"/>
          <a:ext cx="1599617" cy="1373083"/>
        </a:xfrm>
        <a:prstGeom prst="hexagon">
          <a:avLst>
            <a:gd name="adj" fmla="val 25000"/>
            <a:gd name="vf" fmla="val 115470"/>
          </a:avLst>
        </a:prstGeom>
        <a:blipFill>
          <a:blip xmlns:r="http://schemas.openxmlformats.org/officeDocument/2006/relationships" r:embed="rId8"/>
          <a:srcRect/>
          <a:stretch>
            <a:fillRect l="-20000" r="-20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F70351-AAA5-F24A-98B2-C47C8A5EE095}">
      <dsp:nvSpPr>
        <dsp:cNvPr id="0" name=""/>
        <dsp:cNvSpPr/>
      </dsp:nvSpPr>
      <dsp:spPr>
        <a:xfrm>
          <a:off x="8815671" y="4420861"/>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82275-C649-F741-BD1C-9FB7229C70B2}">
      <dsp:nvSpPr>
        <dsp:cNvPr id="0" name=""/>
        <dsp:cNvSpPr/>
      </dsp:nvSpPr>
      <dsp:spPr>
        <a:xfrm>
          <a:off x="1436912" y="1083357"/>
          <a:ext cx="1317717" cy="1262634"/>
        </a:xfrm>
        <a:prstGeom prst="ellipse">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Enterprises</a:t>
          </a:r>
        </a:p>
      </dsp:txBody>
      <dsp:txXfrm>
        <a:off x="1629887" y="1268265"/>
        <a:ext cx="931767" cy="892818"/>
      </dsp:txXfrm>
    </dsp:sp>
    <dsp:sp modelId="{77B18219-3B3D-8F46-A090-926196E0E7A1}">
      <dsp:nvSpPr>
        <dsp:cNvPr id="0" name=""/>
        <dsp:cNvSpPr/>
      </dsp:nvSpPr>
      <dsp:spPr>
        <a:xfrm rot="16200000">
          <a:off x="2030572" y="998162"/>
          <a:ext cx="130398" cy="39990"/>
        </a:xfrm>
        <a:custGeom>
          <a:avLst/>
          <a:gdLst/>
          <a:ahLst/>
          <a:cxnLst/>
          <a:rect l="0" t="0" r="0" b="0"/>
          <a:pathLst>
            <a:path>
              <a:moveTo>
                <a:pt x="0" y="19995"/>
              </a:moveTo>
              <a:lnTo>
                <a:pt x="130398" y="1999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a:off x="2092511" y="1014897"/>
        <a:ext cx="6519" cy="6519"/>
      </dsp:txXfrm>
    </dsp:sp>
    <dsp:sp modelId="{F2E61DE8-26C9-7847-8B75-66399E9C7B9A}">
      <dsp:nvSpPr>
        <dsp:cNvPr id="0" name=""/>
        <dsp:cNvSpPr/>
      </dsp:nvSpPr>
      <dsp:spPr>
        <a:xfrm>
          <a:off x="1620102" y="1620"/>
          <a:ext cx="951338" cy="95133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NGO</a:t>
          </a:r>
        </a:p>
      </dsp:txBody>
      <dsp:txXfrm>
        <a:off x="1759422" y="140940"/>
        <a:ext cx="672698" cy="672698"/>
      </dsp:txXfrm>
    </dsp:sp>
    <dsp:sp modelId="{C6D78220-6255-3A45-B14F-C7F55FABB36D}">
      <dsp:nvSpPr>
        <dsp:cNvPr id="0" name=""/>
        <dsp:cNvSpPr/>
      </dsp:nvSpPr>
      <dsp:spPr>
        <a:xfrm>
          <a:off x="2754629" y="1694679"/>
          <a:ext cx="12332" cy="39990"/>
        </a:xfrm>
        <a:custGeom>
          <a:avLst/>
          <a:gdLst/>
          <a:ahLst/>
          <a:cxnLst/>
          <a:rect l="0" t="0" r="0" b="0"/>
          <a:pathLst>
            <a:path>
              <a:moveTo>
                <a:pt x="0" y="19995"/>
              </a:moveTo>
              <a:lnTo>
                <a:pt x="12332" y="1999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a:off x="2760487" y="1714366"/>
        <a:ext cx="616" cy="616"/>
      </dsp:txXfrm>
    </dsp:sp>
    <dsp:sp modelId="{2AC47ED0-4CD9-3E42-8125-47E75973B61E}">
      <dsp:nvSpPr>
        <dsp:cNvPr id="0" name=""/>
        <dsp:cNvSpPr/>
      </dsp:nvSpPr>
      <dsp:spPr>
        <a:xfrm>
          <a:off x="2766962" y="1109894"/>
          <a:ext cx="1132387" cy="1209559"/>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Hospital</a:t>
          </a:r>
        </a:p>
      </dsp:txBody>
      <dsp:txXfrm>
        <a:off x="2932796" y="1287030"/>
        <a:ext cx="800719" cy="855287"/>
      </dsp:txXfrm>
    </dsp:sp>
    <dsp:sp modelId="{39F2290B-01C7-194F-995C-5EE69EF68A69}">
      <dsp:nvSpPr>
        <dsp:cNvPr id="0" name=""/>
        <dsp:cNvSpPr/>
      </dsp:nvSpPr>
      <dsp:spPr>
        <a:xfrm rot="5400000">
          <a:off x="2030572" y="2391196"/>
          <a:ext cx="130398" cy="39990"/>
        </a:xfrm>
        <a:custGeom>
          <a:avLst/>
          <a:gdLst/>
          <a:ahLst/>
          <a:cxnLst/>
          <a:rect l="0" t="0" r="0" b="0"/>
          <a:pathLst>
            <a:path>
              <a:moveTo>
                <a:pt x="0" y="19995"/>
              </a:moveTo>
              <a:lnTo>
                <a:pt x="130398" y="1999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a:off x="2092511" y="2407931"/>
        <a:ext cx="6519" cy="6519"/>
      </dsp:txXfrm>
    </dsp:sp>
    <dsp:sp modelId="{0DBE572C-5E6D-4F43-AE38-E8EF9D624CF7}">
      <dsp:nvSpPr>
        <dsp:cNvPr id="0" name=""/>
        <dsp:cNvSpPr/>
      </dsp:nvSpPr>
      <dsp:spPr>
        <a:xfrm>
          <a:off x="1620102" y="2476390"/>
          <a:ext cx="951338" cy="95133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Judiciary</a:t>
          </a:r>
        </a:p>
      </dsp:txBody>
      <dsp:txXfrm>
        <a:off x="1759422" y="2615710"/>
        <a:ext cx="672698" cy="672698"/>
      </dsp:txXfrm>
    </dsp:sp>
    <dsp:sp modelId="{2DAB9E4C-7515-F646-872F-E033DE83D280}">
      <dsp:nvSpPr>
        <dsp:cNvPr id="0" name=""/>
        <dsp:cNvSpPr/>
      </dsp:nvSpPr>
      <dsp:spPr>
        <a:xfrm rot="10800000">
          <a:off x="1334055" y="1694679"/>
          <a:ext cx="102857" cy="39990"/>
        </a:xfrm>
        <a:custGeom>
          <a:avLst/>
          <a:gdLst/>
          <a:ahLst/>
          <a:cxnLst/>
          <a:rect l="0" t="0" r="0" b="0"/>
          <a:pathLst>
            <a:path>
              <a:moveTo>
                <a:pt x="0" y="19995"/>
              </a:moveTo>
              <a:lnTo>
                <a:pt x="102857" y="1999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rot="10800000">
        <a:off x="1382912" y="1712103"/>
        <a:ext cx="5142" cy="5142"/>
      </dsp:txXfrm>
    </dsp:sp>
    <dsp:sp modelId="{CE285508-F899-C448-AD4B-EC4BCA583F81}">
      <dsp:nvSpPr>
        <dsp:cNvPr id="0" name=""/>
        <dsp:cNvSpPr/>
      </dsp:nvSpPr>
      <dsp:spPr>
        <a:xfrm>
          <a:off x="382717" y="1239005"/>
          <a:ext cx="951338" cy="95133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Police</a:t>
          </a:r>
        </a:p>
      </dsp:txBody>
      <dsp:txXfrm>
        <a:off x="522037" y="1378325"/>
        <a:ext cx="672698" cy="6726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20EAD-B35B-DD45-BC55-12A9AAE33EAE}">
      <dsp:nvSpPr>
        <dsp:cNvPr id="0" name=""/>
        <dsp:cNvSpPr/>
      </dsp:nvSpPr>
      <dsp:spPr>
        <a:xfrm>
          <a:off x="1824" y="800987"/>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2A51D8-D59D-0C4E-8E2E-7FFA4DF1A7EC}">
      <dsp:nvSpPr>
        <dsp:cNvPr id="0" name=""/>
        <dsp:cNvSpPr/>
      </dsp:nvSpPr>
      <dsp:spPr>
        <a:xfrm>
          <a:off x="1824" y="57436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Lawyer</a:t>
          </a:r>
        </a:p>
      </dsp:txBody>
      <dsp:txXfrm>
        <a:off x="1824" y="574364"/>
        <a:ext cx="1402713" cy="204656"/>
      </dsp:txXfrm>
    </dsp:sp>
    <dsp:sp modelId="{00FADAC1-3917-AE48-AE02-41DEE4DC8E24}">
      <dsp:nvSpPr>
        <dsp:cNvPr id="0" name=""/>
        <dsp:cNvSpPr/>
      </dsp:nvSpPr>
      <dsp:spPr>
        <a:xfrm>
          <a:off x="2082918" y="800987"/>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9B1AB1-2D91-834F-9C06-0E399D883B2E}">
      <dsp:nvSpPr>
        <dsp:cNvPr id="0" name=""/>
        <dsp:cNvSpPr/>
      </dsp:nvSpPr>
      <dsp:spPr>
        <a:xfrm>
          <a:off x="2082918" y="57436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NGO</a:t>
          </a:r>
        </a:p>
      </dsp:txBody>
      <dsp:txXfrm>
        <a:off x="2082918" y="574364"/>
        <a:ext cx="1402713" cy="204656"/>
      </dsp:txXfrm>
    </dsp:sp>
    <dsp:sp modelId="{2C372A10-AFEF-554B-8E3A-BC091BAE66F0}">
      <dsp:nvSpPr>
        <dsp:cNvPr id="0" name=""/>
        <dsp:cNvSpPr/>
      </dsp:nvSpPr>
      <dsp:spPr>
        <a:xfrm>
          <a:off x="4164012" y="800987"/>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F4831E-C479-8A4F-ABE0-5B9049C43CE3}">
      <dsp:nvSpPr>
        <dsp:cNvPr id="0" name=""/>
        <dsp:cNvSpPr/>
      </dsp:nvSpPr>
      <dsp:spPr>
        <a:xfrm>
          <a:off x="4164012" y="57436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Examination admin</a:t>
          </a:r>
        </a:p>
      </dsp:txBody>
      <dsp:txXfrm>
        <a:off x="4164012" y="574364"/>
        <a:ext cx="1402713" cy="204656"/>
      </dsp:txXfrm>
    </dsp:sp>
    <dsp:sp modelId="{95D95B88-0E48-974A-97D0-1B3F78136F5B}">
      <dsp:nvSpPr>
        <dsp:cNvPr id="0" name=""/>
        <dsp:cNvSpPr/>
      </dsp:nvSpPr>
      <dsp:spPr>
        <a:xfrm>
          <a:off x="6245106" y="800987"/>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B2878E-7DDB-EC4D-A3DD-AB74487835B0}">
      <dsp:nvSpPr>
        <dsp:cNvPr id="0" name=""/>
        <dsp:cNvSpPr/>
      </dsp:nvSpPr>
      <dsp:spPr>
        <a:xfrm>
          <a:off x="6245106" y="57436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Nurse</a:t>
          </a:r>
        </a:p>
      </dsp:txBody>
      <dsp:txXfrm>
        <a:off x="6245106" y="574364"/>
        <a:ext cx="1402713" cy="204656"/>
      </dsp:txXfrm>
    </dsp:sp>
    <dsp:sp modelId="{B0C99F9B-8D7B-F34B-8941-038184D76B44}">
      <dsp:nvSpPr>
        <dsp:cNvPr id="0" name=""/>
        <dsp:cNvSpPr/>
      </dsp:nvSpPr>
      <dsp:spPr>
        <a:xfrm>
          <a:off x="1824" y="240422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CE1AC-A2FA-C34F-9223-FE460DE1AA66}">
      <dsp:nvSpPr>
        <dsp:cNvPr id="0" name=""/>
        <dsp:cNvSpPr/>
      </dsp:nvSpPr>
      <dsp:spPr>
        <a:xfrm>
          <a:off x="1824" y="217760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System Admin</a:t>
          </a:r>
        </a:p>
      </dsp:txBody>
      <dsp:txXfrm>
        <a:off x="1824" y="2177604"/>
        <a:ext cx="1402713" cy="204656"/>
      </dsp:txXfrm>
    </dsp:sp>
    <dsp:sp modelId="{31F971AD-02B8-254E-A9D9-10A1F283F6D2}">
      <dsp:nvSpPr>
        <dsp:cNvPr id="0" name=""/>
        <dsp:cNvSpPr/>
      </dsp:nvSpPr>
      <dsp:spPr>
        <a:xfrm>
          <a:off x="2082918" y="240422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C745B5-1194-AD48-AE2C-84CA84658DD2}">
      <dsp:nvSpPr>
        <dsp:cNvPr id="0" name=""/>
        <dsp:cNvSpPr/>
      </dsp:nvSpPr>
      <dsp:spPr>
        <a:xfrm>
          <a:off x="2082918" y="217760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Work area Admin</a:t>
          </a:r>
        </a:p>
      </dsp:txBody>
      <dsp:txXfrm>
        <a:off x="2082918" y="2177604"/>
        <a:ext cx="1402713" cy="204656"/>
      </dsp:txXfrm>
    </dsp:sp>
    <dsp:sp modelId="{42280675-33BD-F943-BB60-0FDFE424A37E}">
      <dsp:nvSpPr>
        <dsp:cNvPr id="0" name=""/>
        <dsp:cNvSpPr/>
      </dsp:nvSpPr>
      <dsp:spPr>
        <a:xfrm>
          <a:off x="4164012" y="240422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2413B7-B64D-DC46-B3D5-8A8C43BC7546}">
      <dsp:nvSpPr>
        <dsp:cNvPr id="0" name=""/>
        <dsp:cNvSpPr/>
      </dsp:nvSpPr>
      <dsp:spPr>
        <a:xfrm>
          <a:off x="4164012" y="217760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Female users</a:t>
          </a:r>
        </a:p>
      </dsp:txBody>
      <dsp:txXfrm>
        <a:off x="4164012" y="2177604"/>
        <a:ext cx="1402713" cy="204656"/>
      </dsp:txXfrm>
    </dsp:sp>
    <dsp:sp modelId="{6B048B2A-B54B-4D45-B8AC-769B848EFEE6}">
      <dsp:nvSpPr>
        <dsp:cNvPr id="0" name=""/>
        <dsp:cNvSpPr/>
      </dsp:nvSpPr>
      <dsp:spPr>
        <a:xfrm>
          <a:off x="6245106" y="240422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4AB4FC-E387-AE43-9DD6-6FC43EA6506B}">
      <dsp:nvSpPr>
        <dsp:cNvPr id="0" name=""/>
        <dsp:cNvSpPr/>
      </dsp:nvSpPr>
      <dsp:spPr>
        <a:xfrm>
          <a:off x="6245106" y="217760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Reception</a:t>
          </a:r>
        </a:p>
      </dsp:txBody>
      <dsp:txXfrm>
        <a:off x="6245106" y="2177604"/>
        <a:ext cx="1402713" cy="204656"/>
      </dsp:txXfrm>
    </dsp:sp>
    <dsp:sp modelId="{C8E46E9E-3E00-C34C-8693-276278305864}">
      <dsp:nvSpPr>
        <dsp:cNvPr id="0" name=""/>
        <dsp:cNvSpPr/>
      </dsp:nvSpPr>
      <dsp:spPr>
        <a:xfrm>
          <a:off x="1042371" y="400746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EFAC01-CEA8-BC4F-A008-EAE0BF3B5E31}">
      <dsp:nvSpPr>
        <dsp:cNvPr id="0" name=""/>
        <dsp:cNvSpPr/>
      </dsp:nvSpPr>
      <dsp:spPr>
        <a:xfrm>
          <a:off x="1042371" y="3780845"/>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Doctors</a:t>
          </a:r>
        </a:p>
      </dsp:txBody>
      <dsp:txXfrm>
        <a:off x="1042371" y="3780845"/>
        <a:ext cx="1402713" cy="204656"/>
      </dsp:txXfrm>
    </dsp:sp>
    <dsp:sp modelId="{F14D7F17-684F-0A46-AF0E-6EA84EE6FB9E}">
      <dsp:nvSpPr>
        <dsp:cNvPr id="0" name=""/>
        <dsp:cNvSpPr/>
      </dsp:nvSpPr>
      <dsp:spPr>
        <a:xfrm>
          <a:off x="3123465" y="400746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6C5840-0702-D446-B5AE-47B949916A22}">
      <dsp:nvSpPr>
        <dsp:cNvPr id="0" name=""/>
        <dsp:cNvSpPr/>
      </dsp:nvSpPr>
      <dsp:spPr>
        <a:xfrm>
          <a:off x="3123465" y="3780845"/>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a:t>Pharmacy</a:t>
          </a:r>
        </a:p>
      </dsp:txBody>
      <dsp:txXfrm>
        <a:off x="3123465" y="3780845"/>
        <a:ext cx="1402713" cy="204656"/>
      </dsp:txXfrm>
    </dsp:sp>
    <dsp:sp modelId="{7CADE236-0511-1240-81AB-0BE9B27008B2}">
      <dsp:nvSpPr>
        <dsp:cNvPr id="0" name=""/>
        <dsp:cNvSpPr/>
      </dsp:nvSpPr>
      <dsp:spPr>
        <a:xfrm>
          <a:off x="5204559" y="400746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9FD778-BFA4-3A49-8823-8DBBA1AF71D5}">
      <dsp:nvSpPr>
        <dsp:cNvPr id="0" name=""/>
        <dsp:cNvSpPr/>
      </dsp:nvSpPr>
      <dsp:spPr>
        <a:xfrm>
          <a:off x="5204559" y="3780845"/>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Police</a:t>
          </a:r>
        </a:p>
      </dsp:txBody>
      <dsp:txXfrm>
        <a:off x="5204559" y="3780845"/>
        <a:ext cx="1402713" cy="2046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Saturday, April 30,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35628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Saturday, April 30,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07816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Saturday, April 30,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0927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Saturday, April 30,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89234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Saturday, April 30,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3201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Saturday, April 30,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0661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Saturday, April 30,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200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Saturday, April 30,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47188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Saturday, April 30,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18070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Saturday, April 30,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0378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Saturday, April 30,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03911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Saturday, April 30,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13089699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4" r:id="rId10"/>
    <p:sldLayoutId id="214748369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A9E4446-19E8-6349-9BA2-E0410DA727A7}"/>
              </a:ext>
            </a:extLst>
          </p:cNvPr>
          <p:cNvSpPr>
            <a:spLocks noGrp="1"/>
          </p:cNvSpPr>
          <p:nvPr>
            <p:ph type="title"/>
          </p:nvPr>
        </p:nvSpPr>
        <p:spPr>
          <a:xfrm>
            <a:off x="356103" y="2342399"/>
            <a:ext cx="3248863" cy="892097"/>
          </a:xfrm>
        </p:spPr>
        <p:txBody>
          <a:bodyPr>
            <a:normAutofit fontScale="90000"/>
          </a:bodyPr>
          <a:lstStyle/>
          <a:p>
            <a:pPr algn="r"/>
            <a:r>
              <a:rPr lang="en-US" sz="4800" spc="800" dirty="0">
                <a:solidFill>
                  <a:schemeClr val="bg1"/>
                </a:solidFill>
              </a:rPr>
              <a:t>SORORITY</a:t>
            </a:r>
          </a:p>
        </p:txBody>
      </p:sp>
      <p:sp>
        <p:nvSpPr>
          <p:cNvPr id="19" name="Content Placeholder 2">
            <a:extLst>
              <a:ext uri="{FF2B5EF4-FFF2-40B4-BE49-F238E27FC236}">
                <a16:creationId xmlns:a16="http://schemas.microsoft.com/office/drawing/2014/main" id="{8B7EF585-1FA5-2147-8547-6A6C77035840}"/>
              </a:ext>
            </a:extLst>
          </p:cNvPr>
          <p:cNvSpPr>
            <a:spLocks noGrp="1"/>
          </p:cNvSpPr>
          <p:nvPr>
            <p:ph idx="1"/>
          </p:nvPr>
        </p:nvSpPr>
        <p:spPr>
          <a:xfrm>
            <a:off x="287781" y="5901209"/>
            <a:ext cx="3474559" cy="1388327"/>
          </a:xfrm>
        </p:spPr>
        <p:txBody>
          <a:bodyPr>
            <a:normAutofit/>
          </a:bodyPr>
          <a:lstStyle/>
          <a:p>
            <a:pPr marL="0" indent="0" algn="ctr">
              <a:lnSpc>
                <a:spcPct val="100000"/>
              </a:lnSpc>
              <a:buNone/>
            </a:pPr>
            <a:r>
              <a:rPr lang="en-US" sz="1400" b="1" dirty="0"/>
              <a:t>TRISHA GHORPADE-</a:t>
            </a:r>
            <a:r>
              <a:rPr lang="en-US" sz="1400" dirty="0"/>
              <a:t>(002920687)</a:t>
            </a:r>
          </a:p>
          <a:p>
            <a:pPr marL="0" indent="0" algn="ctr">
              <a:lnSpc>
                <a:spcPct val="100000"/>
              </a:lnSpc>
              <a:buNone/>
            </a:pPr>
            <a:r>
              <a:rPr lang="en-US" sz="1400" b="1" dirty="0"/>
              <a:t>GLORIA SINGH-</a:t>
            </a:r>
            <a:r>
              <a:rPr lang="en-US" sz="1400" dirty="0"/>
              <a:t>(002960072)</a:t>
            </a:r>
          </a:p>
          <a:p>
            <a:pPr marL="0" indent="0" algn="ctr">
              <a:lnSpc>
                <a:spcPct val="100000"/>
              </a:lnSpc>
              <a:buNone/>
            </a:pPr>
            <a:r>
              <a:rPr lang="en-US" sz="1400" b="1" dirty="0"/>
              <a:t>SREYOSHI GHOSH- </a:t>
            </a:r>
            <a:r>
              <a:rPr lang="en-US" sz="1400" dirty="0"/>
              <a:t>(002924715)</a:t>
            </a:r>
          </a:p>
        </p:txBody>
      </p:sp>
      <p:sp>
        <p:nvSpPr>
          <p:cNvPr id="18" name="Subtitle 2">
            <a:extLst>
              <a:ext uri="{FF2B5EF4-FFF2-40B4-BE49-F238E27FC236}">
                <a16:creationId xmlns:a16="http://schemas.microsoft.com/office/drawing/2014/main" id="{E614A6DA-7927-0748-AFDD-7440B552A402}"/>
              </a:ext>
            </a:extLst>
          </p:cNvPr>
          <p:cNvSpPr txBox="1">
            <a:spLocks/>
          </p:cNvSpPr>
          <p:nvPr/>
        </p:nvSpPr>
        <p:spPr>
          <a:xfrm>
            <a:off x="287781" y="3245575"/>
            <a:ext cx="3474559" cy="1211978"/>
          </a:xfrm>
          <a:prstGeom prst="rect">
            <a:avLst/>
          </a:prstGeom>
        </p:spPr>
        <p:txBody>
          <a:bodyPr vert="horz" lIns="0" tIns="0" rIns="0" bIns="0" rtlCol="0">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A woman’s healthcare project by </a:t>
            </a:r>
          </a:p>
          <a:p>
            <a:pPr marL="0" indent="0" algn="ctr">
              <a:buNone/>
            </a:pPr>
            <a:r>
              <a:rPr lang="en-US" b="1" dirty="0">
                <a:solidFill>
                  <a:schemeClr val="bg1"/>
                </a:solidFill>
              </a:rPr>
              <a:t>BIT-BY-BIT</a:t>
            </a:r>
            <a:endParaRPr lang="en-US" sz="1400" b="1" dirty="0">
              <a:solidFill>
                <a:schemeClr val="bg1"/>
              </a:solidFill>
            </a:endParaRPr>
          </a:p>
        </p:txBody>
      </p:sp>
      <p:sp>
        <p:nvSpPr>
          <p:cNvPr id="20" name="Title 1">
            <a:extLst>
              <a:ext uri="{FF2B5EF4-FFF2-40B4-BE49-F238E27FC236}">
                <a16:creationId xmlns:a16="http://schemas.microsoft.com/office/drawing/2014/main" id="{C2454B08-A266-B84D-9CA0-B201D2712904}"/>
              </a:ext>
            </a:extLst>
          </p:cNvPr>
          <p:cNvSpPr txBox="1">
            <a:spLocks/>
          </p:cNvSpPr>
          <p:nvPr/>
        </p:nvSpPr>
        <p:spPr>
          <a:xfrm>
            <a:off x="462868" y="-160165"/>
            <a:ext cx="2257607" cy="584410"/>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lgn="r"/>
            <a:r>
              <a:rPr lang="en-US" sz="2400" b="0" spc="300" dirty="0">
                <a:solidFill>
                  <a:schemeClr val="bg1"/>
                </a:solidFill>
              </a:rPr>
              <a:t>Info 5100</a:t>
            </a:r>
          </a:p>
        </p:txBody>
      </p:sp>
      <p:sp>
        <p:nvSpPr>
          <p:cNvPr id="4" name="Rounded Rectangle 3">
            <a:extLst>
              <a:ext uri="{FF2B5EF4-FFF2-40B4-BE49-F238E27FC236}">
                <a16:creationId xmlns:a16="http://schemas.microsoft.com/office/drawing/2014/main" id="{A63EE226-7CA7-2840-8501-49A8E97B0D27}"/>
              </a:ext>
            </a:extLst>
          </p:cNvPr>
          <p:cNvSpPr/>
          <p:nvPr/>
        </p:nvSpPr>
        <p:spPr>
          <a:xfrm>
            <a:off x="11522" y="1951463"/>
            <a:ext cx="4027078" cy="2687444"/>
          </a:xfrm>
          <a:prstGeom prst="round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2" name="Picture 21" descr="Women lying on a bed">
            <a:extLst>
              <a:ext uri="{FF2B5EF4-FFF2-40B4-BE49-F238E27FC236}">
                <a16:creationId xmlns:a16="http://schemas.microsoft.com/office/drawing/2014/main" id="{8F6E01A6-8F7D-5B45-9B56-06158B09D7E8}"/>
              </a:ext>
            </a:extLst>
          </p:cNvPr>
          <p:cNvPicPr>
            <a:picLocks noChangeAspect="1"/>
          </p:cNvPicPr>
          <p:nvPr/>
        </p:nvPicPr>
        <p:blipFill>
          <a:blip r:embed="rId2"/>
          <a:stretch>
            <a:fillRect/>
          </a:stretch>
        </p:blipFill>
        <p:spPr>
          <a:xfrm>
            <a:off x="4106922" y="47952"/>
            <a:ext cx="8073060" cy="6720838"/>
          </a:xfrm>
          <a:prstGeom prst="rect">
            <a:avLst/>
          </a:prstGeom>
        </p:spPr>
      </p:pic>
    </p:spTree>
    <p:extLst>
      <p:ext uri="{BB962C8B-B14F-4D97-AF65-F5344CB8AC3E}">
        <p14:creationId xmlns:p14="http://schemas.microsoft.com/office/powerpoint/2010/main" val="3803955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DDD422B-D09B-5842-96FB-254D8863DE80}"/>
              </a:ext>
            </a:extLst>
          </p:cNvPr>
          <p:cNvSpPr>
            <a:spLocks noGrp="1"/>
          </p:cNvSpPr>
          <p:nvPr>
            <p:ph type="title"/>
          </p:nvPr>
        </p:nvSpPr>
        <p:spPr>
          <a:xfrm>
            <a:off x="61139" y="2733919"/>
            <a:ext cx="3914791" cy="1014762"/>
          </a:xfrm>
        </p:spPr>
        <p:txBody>
          <a:bodyPr anchor="b">
            <a:normAutofit/>
          </a:bodyPr>
          <a:lstStyle/>
          <a:p>
            <a:pPr algn="r"/>
            <a:r>
              <a:rPr lang="en-US" sz="3200" dirty="0">
                <a:solidFill>
                  <a:schemeClr val="bg1"/>
                </a:solidFill>
              </a:rPr>
              <a:t>INTRODUCTION</a:t>
            </a:r>
          </a:p>
        </p:txBody>
      </p:sp>
      <p:sp>
        <p:nvSpPr>
          <p:cNvPr id="3" name="Content Placeholder 2">
            <a:extLst>
              <a:ext uri="{FF2B5EF4-FFF2-40B4-BE49-F238E27FC236}">
                <a16:creationId xmlns:a16="http://schemas.microsoft.com/office/drawing/2014/main" id="{61C38CF3-729D-D54A-AE12-E49EB402B238}"/>
              </a:ext>
            </a:extLst>
          </p:cNvPr>
          <p:cNvSpPr>
            <a:spLocks noGrp="1"/>
          </p:cNvSpPr>
          <p:nvPr>
            <p:ph idx="1"/>
          </p:nvPr>
        </p:nvSpPr>
        <p:spPr>
          <a:xfrm>
            <a:off x="4581727" y="510967"/>
            <a:ext cx="3257580" cy="5684560"/>
          </a:xfrm>
        </p:spPr>
        <p:txBody>
          <a:bodyPr anchor="ctr">
            <a:normAutofit fontScale="92500"/>
          </a:bodyPr>
          <a:lstStyle/>
          <a:p>
            <a:pPr marL="0" indent="0">
              <a:lnSpc>
                <a:spcPct val="110000"/>
              </a:lnSpc>
              <a:buNone/>
            </a:pPr>
            <a:r>
              <a:rPr lang="en-US" sz="1400" b="1"/>
              <a:t>The application provides a health care and security solution for women. Our application will give a risk analysis of the most common health problems related to women. It provides the female user as a customer with a period tracker. It will enable the female user to complain about any type of violence or sexual harassment, if they consent to report the case then the medical results after the examination of the female’s body will be directly sent to the police department for investigation and to the lawyer as well. This feature is developed because sometimes the violence starts at home and women do not feel safe to report that incident or sometimes, they are not comfortable sharing the details of that horrendous encounter with everyone all the time. They will get a list of NGOs nearby based on their pin code where they can go for help. Young girls especially teenage girls don’t know the difference between a good touch and bad touch, so there will be a section in the application where general awareness will be included. The reception will generate an appointment email to the user.</a:t>
            </a:r>
          </a:p>
          <a:p>
            <a:pPr>
              <a:lnSpc>
                <a:spcPct val="110000"/>
              </a:lnSpc>
            </a:pPr>
            <a:endParaRPr lang="en-US" sz="1400" b="1" dirty="0"/>
          </a:p>
        </p:txBody>
      </p:sp>
      <p:pic>
        <p:nvPicPr>
          <p:cNvPr id="5" name="Picture 4" descr="A group of people sitting together smiling&#10;&#10;Description automatically generated with low confidence">
            <a:extLst>
              <a:ext uri="{FF2B5EF4-FFF2-40B4-BE49-F238E27FC236}">
                <a16:creationId xmlns:a16="http://schemas.microsoft.com/office/drawing/2014/main" id="{5C4D4046-39DD-6045-BC50-2A2446AD298C}"/>
              </a:ext>
            </a:extLst>
          </p:cNvPr>
          <p:cNvPicPr>
            <a:picLocks noChangeAspect="1"/>
          </p:cNvPicPr>
          <p:nvPr/>
        </p:nvPicPr>
        <p:blipFill rotWithShape="1">
          <a:blip r:embed="rId2"/>
          <a:srcRect l="39428" r="20241" b="-1"/>
          <a:stretch/>
        </p:blipFill>
        <p:spPr>
          <a:xfrm>
            <a:off x="8109502" y="10"/>
            <a:ext cx="4082498" cy="6857990"/>
          </a:xfrm>
          <a:prstGeom prst="rect">
            <a:avLst/>
          </a:prstGeom>
        </p:spPr>
      </p:pic>
    </p:spTree>
    <p:extLst>
      <p:ext uri="{BB962C8B-B14F-4D97-AF65-F5344CB8AC3E}">
        <p14:creationId xmlns:p14="http://schemas.microsoft.com/office/powerpoint/2010/main" val="2825936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225435F-79FF-824E-9A7C-B5CCE9AC7DF0}"/>
              </a:ext>
            </a:extLst>
          </p:cNvPr>
          <p:cNvSpPr>
            <a:spLocks noGrp="1"/>
          </p:cNvSpPr>
          <p:nvPr>
            <p:ph type="title"/>
          </p:nvPr>
        </p:nvSpPr>
        <p:spPr>
          <a:xfrm>
            <a:off x="-157163" y="2602216"/>
            <a:ext cx="4194617" cy="1102564"/>
          </a:xfrm>
        </p:spPr>
        <p:txBody>
          <a:bodyPr anchor="b">
            <a:normAutofit/>
          </a:bodyPr>
          <a:lstStyle/>
          <a:p>
            <a:pPr algn="r"/>
            <a:r>
              <a:rPr lang="en-US" sz="3200" dirty="0">
                <a:solidFill>
                  <a:schemeClr val="bg1"/>
                </a:solidFill>
              </a:rPr>
              <a:t>CONTRIBUTIONS</a:t>
            </a:r>
          </a:p>
        </p:txBody>
      </p:sp>
      <p:sp>
        <p:nvSpPr>
          <p:cNvPr id="3" name="Content Placeholder 2">
            <a:extLst>
              <a:ext uri="{FF2B5EF4-FFF2-40B4-BE49-F238E27FC236}">
                <a16:creationId xmlns:a16="http://schemas.microsoft.com/office/drawing/2014/main" id="{9236CCAC-4130-AD48-9B82-35ED03243AC1}"/>
              </a:ext>
            </a:extLst>
          </p:cNvPr>
          <p:cNvSpPr>
            <a:spLocks noGrp="1"/>
          </p:cNvSpPr>
          <p:nvPr>
            <p:ph idx="1"/>
          </p:nvPr>
        </p:nvSpPr>
        <p:spPr>
          <a:xfrm>
            <a:off x="671512" y="-558355"/>
            <a:ext cx="10241280" cy="315468"/>
          </a:xfrm>
        </p:spPr>
        <p:txBody>
          <a:bodyPr>
            <a:normAutofit lnSpcReduction="10000"/>
          </a:bodyPr>
          <a:lstStyle/>
          <a:p>
            <a:pPr>
              <a:lnSpc>
                <a:spcPct val="110000"/>
              </a:lnSpc>
            </a:pPr>
            <a:r>
              <a:rPr lang="en-US" sz="2000" dirty="0"/>
              <a:t>Tris</a:t>
            </a:r>
          </a:p>
        </p:txBody>
      </p:sp>
      <p:graphicFrame>
        <p:nvGraphicFramePr>
          <p:cNvPr id="6" name="Diagram 5">
            <a:extLst>
              <a:ext uri="{FF2B5EF4-FFF2-40B4-BE49-F238E27FC236}">
                <a16:creationId xmlns:a16="http://schemas.microsoft.com/office/drawing/2014/main" id="{B8A3BF9B-922C-FE47-AD27-A9AD3A321650}"/>
              </a:ext>
            </a:extLst>
          </p:cNvPr>
          <p:cNvGraphicFramePr/>
          <p:nvPr>
            <p:extLst>
              <p:ext uri="{D42A27DB-BD31-4B8C-83A1-F6EECF244321}">
                <p14:modId xmlns:p14="http://schemas.microsoft.com/office/powerpoint/2010/main" val="544067365"/>
              </p:ext>
            </p:extLst>
          </p:nvPr>
        </p:nvGraphicFramePr>
        <p:xfrm>
          <a:off x="4581726" y="833535"/>
          <a:ext cx="6976861" cy="5361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4669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A4ECF1-7B8F-684D-859E-5F81DCA43850}"/>
              </a:ext>
            </a:extLst>
          </p:cNvPr>
          <p:cNvSpPr>
            <a:spLocks noGrp="1"/>
          </p:cNvSpPr>
          <p:nvPr>
            <p:ph type="title"/>
          </p:nvPr>
        </p:nvSpPr>
        <p:spPr>
          <a:xfrm>
            <a:off x="782918" y="1028700"/>
            <a:ext cx="10614211" cy="1152712"/>
          </a:xfrm>
        </p:spPr>
        <p:txBody>
          <a:bodyPr vert="horz" lIns="0" tIns="0" rIns="0" bIns="0" rtlCol="0" anchor="b">
            <a:normAutofit/>
          </a:bodyPr>
          <a:lstStyle/>
          <a:p>
            <a:pPr algn="ctr"/>
            <a:r>
              <a:rPr lang="en-US" sz="4000" spc="750" dirty="0">
                <a:solidFill>
                  <a:schemeClr val="bg1"/>
                </a:solidFill>
              </a:rPr>
              <a:t>enterprises </a:t>
            </a:r>
            <a:r>
              <a:rPr lang="en-US" sz="4000" spc="750" dirty="0" err="1">
                <a:solidFill>
                  <a:schemeClr val="bg1"/>
                </a:solidFill>
              </a:rPr>
              <a:t>andOrganization</a:t>
            </a:r>
            <a:endParaRPr lang="en-US" sz="4000" spc="750" dirty="0">
              <a:solidFill>
                <a:schemeClr val="bg1"/>
              </a:solidFill>
            </a:endParaRPr>
          </a:p>
        </p:txBody>
      </p:sp>
      <p:sp>
        <p:nvSpPr>
          <p:cNvPr id="38" name="Freeform: Shape 37">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3D rendering of game pieces tied together with a rope">
            <a:extLst>
              <a:ext uri="{FF2B5EF4-FFF2-40B4-BE49-F238E27FC236}">
                <a16:creationId xmlns:a16="http://schemas.microsoft.com/office/drawing/2014/main" id="{7F92D2FF-6535-412C-6B5B-F6A173BA9C99}"/>
              </a:ext>
            </a:extLst>
          </p:cNvPr>
          <p:cNvPicPr>
            <a:picLocks noChangeAspect="1"/>
          </p:cNvPicPr>
          <p:nvPr/>
        </p:nvPicPr>
        <p:blipFill rotWithShape="1">
          <a:blip r:embed="rId2"/>
          <a:srcRect t="34017" r="1" b="3812"/>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266655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7">
            <a:extLst>
              <a:ext uri="{FF2B5EF4-FFF2-40B4-BE49-F238E27FC236}">
                <a16:creationId xmlns:a16="http://schemas.microsoft.com/office/drawing/2014/main" id="{0339E5F6-B6CD-B54F-B205-6D438891E3F7}"/>
              </a:ext>
            </a:extLst>
          </p:cNvPr>
          <p:cNvGraphicFramePr>
            <a:graphicFrameLocks noGrp="1"/>
          </p:cNvGraphicFramePr>
          <p:nvPr>
            <p:ph idx="1"/>
            <p:extLst>
              <p:ext uri="{D42A27DB-BD31-4B8C-83A1-F6EECF244321}">
                <p14:modId xmlns:p14="http://schemas.microsoft.com/office/powerpoint/2010/main" val="1180256316"/>
              </p:ext>
            </p:extLst>
          </p:nvPr>
        </p:nvGraphicFramePr>
        <p:xfrm>
          <a:off x="975518" y="691377"/>
          <a:ext cx="10240963" cy="5102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126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15">
            <a:extLst>
              <a:ext uri="{FF2B5EF4-FFF2-40B4-BE49-F238E27FC236}">
                <a16:creationId xmlns:a16="http://schemas.microsoft.com/office/drawing/2014/main" id="{415EE731-CBD0-D049-BF5D-5E4AA92E8402}"/>
              </a:ext>
            </a:extLst>
          </p:cNvPr>
          <p:cNvGraphicFramePr>
            <a:graphicFrameLocks noGrp="1"/>
          </p:cNvGraphicFramePr>
          <p:nvPr>
            <p:ph idx="1"/>
            <p:extLst>
              <p:ext uri="{D42A27DB-BD31-4B8C-83A1-F6EECF244321}">
                <p14:modId xmlns:p14="http://schemas.microsoft.com/office/powerpoint/2010/main" val="1571253671"/>
              </p:ext>
            </p:extLst>
          </p:nvPr>
        </p:nvGraphicFramePr>
        <p:xfrm>
          <a:off x="836342" y="880947"/>
          <a:ext cx="10939346" cy="5191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9809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7">
            <a:extLst>
              <a:ext uri="{FF2B5EF4-FFF2-40B4-BE49-F238E27FC236}">
                <a16:creationId xmlns:a16="http://schemas.microsoft.com/office/drawing/2014/main" id="{F5A0FD95-16A7-784C-8C31-97149C56E1EE}"/>
              </a:ext>
            </a:extLst>
          </p:cNvPr>
          <p:cNvGraphicFramePr>
            <a:graphicFrameLocks noGrp="1"/>
          </p:cNvGraphicFramePr>
          <p:nvPr>
            <p:ph idx="1"/>
            <p:extLst>
              <p:ext uri="{D42A27DB-BD31-4B8C-83A1-F6EECF244321}">
                <p14:modId xmlns:p14="http://schemas.microsoft.com/office/powerpoint/2010/main" val="3974293504"/>
              </p:ext>
            </p:extLst>
          </p:nvPr>
        </p:nvGraphicFramePr>
        <p:xfrm>
          <a:off x="167269" y="44605"/>
          <a:ext cx="4282067" cy="3429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805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D2CA9D67-6BDF-B94D-9B5F-703B24074F83}"/>
              </a:ext>
            </a:extLst>
          </p:cNvPr>
          <p:cNvGraphicFramePr/>
          <p:nvPr>
            <p:extLst>
              <p:ext uri="{D42A27DB-BD31-4B8C-83A1-F6EECF244321}">
                <p14:modId xmlns:p14="http://schemas.microsoft.com/office/powerpoint/2010/main" val="406297289"/>
              </p:ext>
            </p:extLst>
          </p:nvPr>
        </p:nvGraphicFramePr>
        <p:xfrm>
          <a:off x="2032000" y="367990"/>
          <a:ext cx="8128000" cy="5770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760694"/>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991</TotalTime>
  <Words>298</Words>
  <Application>Microsoft Macintosh PowerPoint</Application>
  <PresentationFormat>Widescreen</PresentationFormat>
  <Paragraphs>47</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Tw Cen MT</vt:lpstr>
      <vt:lpstr>GradientRiseVTI</vt:lpstr>
      <vt:lpstr>SORORITY</vt:lpstr>
      <vt:lpstr>INTRODUCTION</vt:lpstr>
      <vt:lpstr>CONTRIBUTIONS</vt:lpstr>
      <vt:lpstr>enterprises andOrganization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 5100</dc:title>
  <dc:creator>Gloria Singh</dc:creator>
  <cp:lastModifiedBy>Gloria Singh</cp:lastModifiedBy>
  <cp:revision>14</cp:revision>
  <dcterms:created xsi:type="dcterms:W3CDTF">2022-04-30T01:09:03Z</dcterms:created>
  <dcterms:modified xsi:type="dcterms:W3CDTF">2022-04-30T18:19:14Z</dcterms:modified>
</cp:coreProperties>
</file>